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18" Target="../media/image84.png" Type="http://schemas.openxmlformats.org/officeDocument/2006/relationships/image"/><Relationship Id="rId19" Target="../media/image85.svg" Type="http://schemas.openxmlformats.org/officeDocument/2006/relationships/image"/><Relationship Id="rId2" Target="../media/image38.png" Type="http://schemas.openxmlformats.org/officeDocument/2006/relationships/image"/><Relationship Id="rId20" Target="../media/image86.png" Type="http://schemas.openxmlformats.org/officeDocument/2006/relationships/image"/><Relationship Id="rId21" Target="../media/image87.svg" Type="http://schemas.openxmlformats.org/officeDocument/2006/relationships/image"/><Relationship Id="rId22" Target="../media/image88.png" Type="http://schemas.openxmlformats.org/officeDocument/2006/relationships/image"/><Relationship Id="rId23" Target="../media/image89.svg" Type="http://schemas.openxmlformats.org/officeDocument/2006/relationships/image"/><Relationship Id="rId24" Target="../media/image90.png" Type="http://schemas.openxmlformats.org/officeDocument/2006/relationships/image"/><Relationship Id="rId25" Target="../media/image91.svg" Type="http://schemas.openxmlformats.org/officeDocument/2006/relationships/image"/><Relationship Id="rId26" Target="../media/image92.png" Type="http://schemas.openxmlformats.org/officeDocument/2006/relationships/image"/><Relationship Id="rId27" Target="../media/image93.svg" Type="http://schemas.openxmlformats.org/officeDocument/2006/relationships/image"/><Relationship Id="rId28" Target="../media/image94.png" Type="http://schemas.openxmlformats.org/officeDocument/2006/relationships/image"/><Relationship Id="rId29" Target="../media/image95.sv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104.png" Type="http://schemas.openxmlformats.org/officeDocument/2006/relationships/image"/><Relationship Id="rId13" Target="../media/image105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18" Target="../media/image84.png" Type="http://schemas.openxmlformats.org/officeDocument/2006/relationships/image"/><Relationship Id="rId19" Target="../media/image85.svg" Type="http://schemas.openxmlformats.org/officeDocument/2006/relationships/image"/><Relationship Id="rId2" Target="../media/image38.png" Type="http://schemas.openxmlformats.org/officeDocument/2006/relationships/image"/><Relationship Id="rId20" Target="../media/image86.png" Type="http://schemas.openxmlformats.org/officeDocument/2006/relationships/image"/><Relationship Id="rId21" Target="../media/image87.svg" Type="http://schemas.openxmlformats.org/officeDocument/2006/relationships/image"/><Relationship Id="rId22" Target="../media/image88.png" Type="http://schemas.openxmlformats.org/officeDocument/2006/relationships/image"/><Relationship Id="rId23" Target="../media/image89.svg" Type="http://schemas.openxmlformats.org/officeDocument/2006/relationships/image"/><Relationship Id="rId24" Target="../media/image90.png" Type="http://schemas.openxmlformats.org/officeDocument/2006/relationships/image"/><Relationship Id="rId25" Target="../media/image91.svg" Type="http://schemas.openxmlformats.org/officeDocument/2006/relationships/image"/><Relationship Id="rId26" Target="../media/image92.png" Type="http://schemas.openxmlformats.org/officeDocument/2006/relationships/image"/><Relationship Id="rId27" Target="../media/image93.svg" Type="http://schemas.openxmlformats.org/officeDocument/2006/relationships/image"/><Relationship Id="rId28" Target="../media/image94.png" Type="http://schemas.openxmlformats.org/officeDocument/2006/relationships/image"/><Relationship Id="rId29" Target="../media/image95.sv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8.jpeg" Type="http://schemas.openxmlformats.org/officeDocument/2006/relationships/image"/><Relationship Id="rId5" Target="../media/image109.png" Type="http://schemas.openxmlformats.org/officeDocument/2006/relationships/image"/><Relationship Id="rId6" Target="../media/image110.svg" Type="http://schemas.openxmlformats.org/officeDocument/2006/relationships/image"/><Relationship Id="rId7" Target="../media/image111.png" Type="http://schemas.openxmlformats.org/officeDocument/2006/relationships/image"/><Relationship Id="rId8" Target="../media/image1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4.png" Type="http://schemas.openxmlformats.org/officeDocument/2006/relationships/image"/><Relationship Id="rId8" Target="../media/image11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svg" Type="http://schemas.openxmlformats.org/officeDocument/2006/relationships/image"/><Relationship Id="rId12" Target="../media/image120.png" Type="http://schemas.openxmlformats.org/officeDocument/2006/relationships/image"/><Relationship Id="rId13" Target="../media/image121.svg" Type="http://schemas.openxmlformats.org/officeDocument/2006/relationships/image"/><Relationship Id="rId14" Target="../media/image122.png" Type="http://schemas.openxmlformats.org/officeDocument/2006/relationships/image"/><Relationship Id="rId15" Target="../media/image123.svg" Type="http://schemas.openxmlformats.org/officeDocument/2006/relationships/image"/><Relationship Id="rId16" Target="../media/image1.png" Type="http://schemas.openxmlformats.org/officeDocument/2006/relationships/image"/><Relationship Id="rId17" Target="../media/image2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16.png" Type="http://schemas.openxmlformats.org/officeDocument/2006/relationships/image"/><Relationship Id="rId9" Target="../media/image1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6.png" Type="http://schemas.openxmlformats.org/officeDocument/2006/relationships/image"/><Relationship Id="rId11" Target="../media/image1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24.png" Type="http://schemas.openxmlformats.org/officeDocument/2006/relationships/image"/><Relationship Id="rId9" Target="../media/image1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8.png" Type="http://schemas.openxmlformats.org/officeDocument/2006/relationships/image"/><Relationship Id="rId5" Target="../media/image1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16" Target="../media/image66.png" Type="http://schemas.openxmlformats.org/officeDocument/2006/relationships/image"/><Relationship Id="rId17" Target="../media/image67.svg" Type="http://schemas.openxmlformats.org/officeDocument/2006/relationships/image"/><Relationship Id="rId18" Target="../media/image68.png" Type="http://schemas.openxmlformats.org/officeDocument/2006/relationships/image"/><Relationship Id="rId19" Target="../media/image69.svg" Type="http://schemas.openxmlformats.org/officeDocument/2006/relationships/image"/><Relationship Id="rId2" Target="../media/image1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22" Target="../media/image72.png" Type="http://schemas.openxmlformats.org/officeDocument/2006/relationships/image"/><Relationship Id="rId23" Target="../media/image73.svg" Type="http://schemas.openxmlformats.org/officeDocument/2006/relationships/image"/><Relationship Id="rId24" Target="../media/image74.png" Type="http://schemas.openxmlformats.org/officeDocument/2006/relationships/image"/><Relationship Id="rId25" Target="../media/image75.sv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21612">
            <a:off x="363811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53601" y="5"/>
            <a:ext cx="8713725" cy="10289235"/>
            <a:chOff x="0" y="0"/>
            <a:chExt cx="21042033" cy="24846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2833343" y="6024265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65433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1318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6408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4729" y="646735"/>
            <a:ext cx="1343940" cy="1345622"/>
          </a:xfrm>
          <a:custGeom>
            <a:avLst/>
            <a:gdLst/>
            <a:ahLst/>
            <a:cxnLst/>
            <a:rect r="r" b="b" t="t" l="l"/>
            <a:pathLst>
              <a:path h="1345622" w="1343940">
                <a:moveTo>
                  <a:pt x="0" y="0"/>
                </a:moveTo>
                <a:lnTo>
                  <a:pt x="1343940" y="0"/>
                </a:lnTo>
                <a:lnTo>
                  <a:pt x="1343940" y="1345622"/>
                </a:lnTo>
                <a:lnTo>
                  <a:pt x="0" y="134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4729" y="2803220"/>
            <a:ext cx="8518115" cy="429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4"/>
              </a:lnSpc>
            </a:pPr>
            <a:r>
              <a:rPr lang="en-US" sz="966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Méthode de gestion </a:t>
            </a:r>
            <a:r>
              <a:rPr lang="en-US" sz="9661" b="true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ERP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4729" y="7439444"/>
            <a:ext cx="6484513" cy="63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6"/>
              </a:lnSpc>
            </a:pPr>
            <a:r>
              <a:rPr lang="en-US" sz="4040" spc="173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Présentation - 2024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0011" y="835971"/>
            <a:ext cx="4789232" cy="56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61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NovaFund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30011" y="1402577"/>
            <a:ext cx="3295602" cy="3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Grow Together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1361" y="4584074"/>
            <a:ext cx="21494542" cy="6357176"/>
            <a:chOff x="0" y="0"/>
            <a:chExt cx="5661114" cy="1674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1114" cy="1674318"/>
            </a:xfrm>
            <a:custGeom>
              <a:avLst/>
              <a:gdLst/>
              <a:ahLst/>
              <a:cxnLst/>
              <a:rect r="r" b="b" t="t" l="l"/>
              <a:pathLst>
                <a:path h="1674318" w="5661114">
                  <a:moveTo>
                    <a:pt x="0" y="0"/>
                  </a:moveTo>
                  <a:lnTo>
                    <a:pt x="5661114" y="0"/>
                  </a:lnTo>
                  <a:lnTo>
                    <a:pt x="5661114" y="1674318"/>
                  </a:lnTo>
                  <a:lnTo>
                    <a:pt x="0" y="1674318"/>
                  </a:ln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61114" cy="1674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1207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6442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0426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64174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59408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73392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6093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31327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45311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08012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03246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17230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201499" y="3835853"/>
            <a:ext cx="1368198" cy="1368198"/>
          </a:xfrm>
          <a:custGeom>
            <a:avLst/>
            <a:gdLst/>
            <a:ahLst/>
            <a:cxnLst/>
            <a:rect r="r" b="b" t="t" l="l"/>
            <a:pathLst>
              <a:path h="1368198" w="1368198">
                <a:moveTo>
                  <a:pt x="0" y="0"/>
                </a:moveTo>
                <a:lnTo>
                  <a:pt x="1368198" y="0"/>
                </a:lnTo>
                <a:lnTo>
                  <a:pt x="1368198" y="1368198"/>
                </a:lnTo>
                <a:lnTo>
                  <a:pt x="0" y="1368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495280" y="3946233"/>
            <a:ext cx="1125521" cy="1144113"/>
          </a:xfrm>
          <a:custGeom>
            <a:avLst/>
            <a:gdLst/>
            <a:ahLst/>
            <a:cxnLst/>
            <a:rect r="r" b="b" t="t" l="l"/>
            <a:pathLst>
              <a:path h="1144113" w="1125521">
                <a:moveTo>
                  <a:pt x="0" y="0"/>
                </a:moveTo>
                <a:lnTo>
                  <a:pt x="1125521" y="0"/>
                </a:lnTo>
                <a:lnTo>
                  <a:pt x="1125521" y="1144114"/>
                </a:lnTo>
                <a:lnTo>
                  <a:pt x="0" y="1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251154" y="6785780"/>
            <a:ext cx="1416508" cy="1391719"/>
          </a:xfrm>
          <a:custGeom>
            <a:avLst/>
            <a:gdLst/>
            <a:ahLst/>
            <a:cxnLst/>
            <a:rect r="r" b="b" t="t" l="l"/>
            <a:pathLst>
              <a:path h="1391719" w="1416508">
                <a:moveTo>
                  <a:pt x="0" y="0"/>
                </a:moveTo>
                <a:lnTo>
                  <a:pt x="1416508" y="0"/>
                </a:lnTo>
                <a:lnTo>
                  <a:pt x="1416508" y="1391719"/>
                </a:lnTo>
                <a:lnTo>
                  <a:pt x="0" y="13917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143137" y="6895172"/>
            <a:ext cx="1666691" cy="1172934"/>
          </a:xfrm>
          <a:custGeom>
            <a:avLst/>
            <a:gdLst/>
            <a:ahLst/>
            <a:cxnLst/>
            <a:rect r="r" b="b" t="t" l="l"/>
            <a:pathLst>
              <a:path h="1172934" w="1666691">
                <a:moveTo>
                  <a:pt x="0" y="0"/>
                </a:moveTo>
                <a:lnTo>
                  <a:pt x="1666691" y="0"/>
                </a:lnTo>
                <a:lnTo>
                  <a:pt x="1666691" y="1172934"/>
                </a:lnTo>
                <a:lnTo>
                  <a:pt x="0" y="11729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94887" y="8348750"/>
            <a:ext cx="1496499" cy="1496499"/>
          </a:xfrm>
          <a:custGeom>
            <a:avLst/>
            <a:gdLst/>
            <a:ahLst/>
            <a:cxnLst/>
            <a:rect r="r" b="b" t="t" l="l"/>
            <a:pathLst>
              <a:path h="1496499" w="1496499">
                <a:moveTo>
                  <a:pt x="0" y="0"/>
                </a:moveTo>
                <a:lnTo>
                  <a:pt x="1496499" y="0"/>
                </a:lnTo>
                <a:lnTo>
                  <a:pt x="1496499" y="1496499"/>
                </a:lnTo>
                <a:lnTo>
                  <a:pt x="0" y="14964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329545" y="7206610"/>
            <a:ext cx="1112106" cy="1112106"/>
          </a:xfrm>
          <a:custGeom>
            <a:avLst/>
            <a:gdLst/>
            <a:ahLst/>
            <a:cxnLst/>
            <a:rect r="r" b="b" t="t" l="l"/>
            <a:pathLst>
              <a:path h="1112106" w="1112106">
                <a:moveTo>
                  <a:pt x="0" y="0"/>
                </a:moveTo>
                <a:lnTo>
                  <a:pt x="1112106" y="0"/>
                </a:lnTo>
                <a:lnTo>
                  <a:pt x="1112106" y="1112106"/>
                </a:lnTo>
                <a:lnTo>
                  <a:pt x="0" y="11121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39076" y="3628545"/>
            <a:ext cx="1782814" cy="1782814"/>
          </a:xfrm>
          <a:custGeom>
            <a:avLst/>
            <a:gdLst/>
            <a:ahLst/>
            <a:cxnLst/>
            <a:rect r="r" b="b" t="t" l="l"/>
            <a:pathLst>
              <a:path h="1782814" w="1782814">
                <a:moveTo>
                  <a:pt x="0" y="0"/>
                </a:moveTo>
                <a:lnTo>
                  <a:pt x="1782814" y="0"/>
                </a:lnTo>
                <a:lnTo>
                  <a:pt x="1782814" y="1782814"/>
                </a:lnTo>
                <a:lnTo>
                  <a:pt x="0" y="178281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726526" y="6917606"/>
            <a:ext cx="1007914" cy="1259893"/>
          </a:xfrm>
          <a:custGeom>
            <a:avLst/>
            <a:gdLst/>
            <a:ahLst/>
            <a:cxnLst/>
            <a:rect r="r" b="b" t="t" l="l"/>
            <a:pathLst>
              <a:path h="1259893" w="1007914">
                <a:moveTo>
                  <a:pt x="0" y="0"/>
                </a:moveTo>
                <a:lnTo>
                  <a:pt x="1007914" y="0"/>
                </a:lnTo>
                <a:lnTo>
                  <a:pt x="1007914" y="1259893"/>
                </a:lnTo>
                <a:lnTo>
                  <a:pt x="0" y="12598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611205" y="6858689"/>
            <a:ext cx="1776369" cy="1776369"/>
          </a:xfrm>
          <a:custGeom>
            <a:avLst/>
            <a:gdLst/>
            <a:ahLst/>
            <a:cxnLst/>
            <a:rect r="r" b="b" t="t" l="l"/>
            <a:pathLst>
              <a:path h="1776369" w="1776369">
                <a:moveTo>
                  <a:pt x="0" y="0"/>
                </a:moveTo>
                <a:lnTo>
                  <a:pt x="1776369" y="0"/>
                </a:lnTo>
                <a:lnTo>
                  <a:pt x="1776369" y="1776369"/>
                </a:lnTo>
                <a:lnTo>
                  <a:pt x="0" y="17763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751059" y="3901365"/>
            <a:ext cx="1302686" cy="1302686"/>
          </a:xfrm>
          <a:custGeom>
            <a:avLst/>
            <a:gdLst/>
            <a:ahLst/>
            <a:cxnLst/>
            <a:rect r="r" b="b" t="t" l="l"/>
            <a:pathLst>
              <a:path h="1302686" w="1302686">
                <a:moveTo>
                  <a:pt x="0" y="0"/>
                </a:moveTo>
                <a:lnTo>
                  <a:pt x="1302686" y="0"/>
                </a:lnTo>
                <a:lnTo>
                  <a:pt x="1302686" y="1302686"/>
                </a:lnTo>
                <a:lnTo>
                  <a:pt x="0" y="13026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1 : Exigences système et logiciel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7793" y="6042689"/>
            <a:ext cx="3175609" cy="74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Élicitation des exigences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00743" y="6042689"/>
            <a:ext cx="3715643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Analyse des exigences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47648" y="6042689"/>
            <a:ext cx="3365670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Spécification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45504" y="6042689"/>
            <a:ext cx="3713796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44838" y="4439330"/>
            <a:ext cx="2406148" cy="2461532"/>
          </a:xfrm>
          <a:custGeom>
            <a:avLst/>
            <a:gdLst/>
            <a:ahLst/>
            <a:cxnLst/>
            <a:rect r="r" b="b" t="t" l="l"/>
            <a:pathLst>
              <a:path h="2461532" w="2406148">
                <a:moveTo>
                  <a:pt x="0" y="0"/>
                </a:moveTo>
                <a:lnTo>
                  <a:pt x="2406147" y="0"/>
                </a:lnTo>
                <a:lnTo>
                  <a:pt x="2406147" y="2461532"/>
                </a:lnTo>
                <a:lnTo>
                  <a:pt x="0" y="2461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38902" y="4659766"/>
            <a:ext cx="1868514" cy="2241096"/>
          </a:xfrm>
          <a:custGeom>
            <a:avLst/>
            <a:gdLst/>
            <a:ahLst/>
            <a:cxnLst/>
            <a:rect r="r" b="b" t="t" l="l"/>
            <a:pathLst>
              <a:path h="2241096" w="1868514">
                <a:moveTo>
                  <a:pt x="0" y="0"/>
                </a:moveTo>
                <a:lnTo>
                  <a:pt x="1868514" y="0"/>
                </a:lnTo>
                <a:lnTo>
                  <a:pt x="1868514" y="2241096"/>
                </a:lnTo>
                <a:lnTo>
                  <a:pt x="0" y="2241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51217" y="4268898"/>
            <a:ext cx="2707815" cy="2802396"/>
          </a:xfrm>
          <a:custGeom>
            <a:avLst/>
            <a:gdLst/>
            <a:ahLst/>
            <a:cxnLst/>
            <a:rect r="r" b="b" t="t" l="l"/>
            <a:pathLst>
              <a:path h="2802396" w="2707815">
                <a:moveTo>
                  <a:pt x="0" y="0"/>
                </a:moveTo>
                <a:lnTo>
                  <a:pt x="2707816" y="0"/>
                </a:lnTo>
                <a:lnTo>
                  <a:pt x="2707816" y="2802397"/>
                </a:lnTo>
                <a:lnTo>
                  <a:pt x="0" y="2802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39168" y="7259048"/>
            <a:ext cx="2599734" cy="2222773"/>
          </a:xfrm>
          <a:custGeom>
            <a:avLst/>
            <a:gdLst/>
            <a:ahLst/>
            <a:cxnLst/>
            <a:rect r="r" b="b" t="t" l="l"/>
            <a:pathLst>
              <a:path h="2222773" w="2599734">
                <a:moveTo>
                  <a:pt x="0" y="0"/>
                </a:moveTo>
                <a:lnTo>
                  <a:pt x="2599734" y="0"/>
                </a:lnTo>
                <a:lnTo>
                  <a:pt x="2599734" y="2222772"/>
                </a:lnTo>
                <a:lnTo>
                  <a:pt x="0" y="2222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845534" y="7216231"/>
            <a:ext cx="2805683" cy="2265589"/>
          </a:xfrm>
          <a:custGeom>
            <a:avLst/>
            <a:gdLst/>
            <a:ahLst/>
            <a:cxnLst/>
            <a:rect r="r" b="b" t="t" l="l"/>
            <a:pathLst>
              <a:path h="2265589" w="2805683">
                <a:moveTo>
                  <a:pt x="0" y="0"/>
                </a:moveTo>
                <a:lnTo>
                  <a:pt x="2805683" y="0"/>
                </a:lnTo>
                <a:lnTo>
                  <a:pt x="2805683" y="2265589"/>
                </a:lnTo>
                <a:lnTo>
                  <a:pt x="0" y="2265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865556" y="6980510"/>
            <a:ext cx="2668064" cy="2501310"/>
          </a:xfrm>
          <a:custGeom>
            <a:avLst/>
            <a:gdLst/>
            <a:ahLst/>
            <a:cxnLst/>
            <a:rect r="r" b="b" t="t" l="l"/>
            <a:pathLst>
              <a:path h="2501310" w="2668064">
                <a:moveTo>
                  <a:pt x="0" y="0"/>
                </a:moveTo>
                <a:lnTo>
                  <a:pt x="2668064" y="0"/>
                </a:lnTo>
                <a:lnTo>
                  <a:pt x="2668064" y="2501310"/>
                </a:lnTo>
                <a:lnTo>
                  <a:pt x="0" y="25013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: Conception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8892" y="3018414"/>
            <a:ext cx="3810849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91714" y="3018414"/>
            <a:ext cx="2743536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2372" y="3018414"/>
            <a:ext cx="3382224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Technique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65556" y="3018414"/>
            <a:ext cx="2729081" cy="71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9"/>
              </a:lnSpc>
            </a:pPr>
            <a:r>
              <a:rPr lang="en-US" sz="4689" spc="-14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1361" y="4584074"/>
            <a:ext cx="21494542" cy="6357176"/>
            <a:chOff x="0" y="0"/>
            <a:chExt cx="5661114" cy="1674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1114" cy="1674318"/>
            </a:xfrm>
            <a:custGeom>
              <a:avLst/>
              <a:gdLst/>
              <a:ahLst/>
              <a:cxnLst/>
              <a:rect r="r" b="b" t="t" l="l"/>
              <a:pathLst>
                <a:path h="1674318" w="5661114">
                  <a:moveTo>
                    <a:pt x="0" y="0"/>
                  </a:moveTo>
                  <a:lnTo>
                    <a:pt x="5661114" y="0"/>
                  </a:lnTo>
                  <a:lnTo>
                    <a:pt x="5661114" y="1674318"/>
                  </a:lnTo>
                  <a:lnTo>
                    <a:pt x="0" y="1674318"/>
                  </a:ln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661114" cy="1674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1207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6442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0426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64174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0" y="0"/>
                </a:lnTo>
                <a:lnTo>
                  <a:pt x="2588780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59408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73392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6093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31327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45311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08012" y="3225562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0"/>
                </a:lnTo>
                <a:lnTo>
                  <a:pt x="0" y="258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03246" y="3420796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17230" y="3534780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4"/>
                </a:lnTo>
                <a:lnTo>
                  <a:pt x="0" y="197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201499" y="3835853"/>
            <a:ext cx="1368198" cy="1368198"/>
          </a:xfrm>
          <a:custGeom>
            <a:avLst/>
            <a:gdLst/>
            <a:ahLst/>
            <a:cxnLst/>
            <a:rect r="r" b="b" t="t" l="l"/>
            <a:pathLst>
              <a:path h="1368198" w="1368198">
                <a:moveTo>
                  <a:pt x="0" y="0"/>
                </a:moveTo>
                <a:lnTo>
                  <a:pt x="1368198" y="0"/>
                </a:lnTo>
                <a:lnTo>
                  <a:pt x="1368198" y="1368198"/>
                </a:lnTo>
                <a:lnTo>
                  <a:pt x="0" y="1368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495280" y="3946233"/>
            <a:ext cx="1125521" cy="1144113"/>
          </a:xfrm>
          <a:custGeom>
            <a:avLst/>
            <a:gdLst/>
            <a:ahLst/>
            <a:cxnLst/>
            <a:rect r="r" b="b" t="t" l="l"/>
            <a:pathLst>
              <a:path h="1144113" w="1125521">
                <a:moveTo>
                  <a:pt x="0" y="0"/>
                </a:moveTo>
                <a:lnTo>
                  <a:pt x="1125521" y="0"/>
                </a:lnTo>
                <a:lnTo>
                  <a:pt x="1125521" y="1144114"/>
                </a:lnTo>
                <a:lnTo>
                  <a:pt x="0" y="1144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251154" y="6785780"/>
            <a:ext cx="1416508" cy="1391719"/>
          </a:xfrm>
          <a:custGeom>
            <a:avLst/>
            <a:gdLst/>
            <a:ahLst/>
            <a:cxnLst/>
            <a:rect r="r" b="b" t="t" l="l"/>
            <a:pathLst>
              <a:path h="1391719" w="1416508">
                <a:moveTo>
                  <a:pt x="0" y="0"/>
                </a:moveTo>
                <a:lnTo>
                  <a:pt x="1416508" y="0"/>
                </a:lnTo>
                <a:lnTo>
                  <a:pt x="1416508" y="1391719"/>
                </a:lnTo>
                <a:lnTo>
                  <a:pt x="0" y="13917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143137" y="6895172"/>
            <a:ext cx="1666691" cy="1172934"/>
          </a:xfrm>
          <a:custGeom>
            <a:avLst/>
            <a:gdLst/>
            <a:ahLst/>
            <a:cxnLst/>
            <a:rect r="r" b="b" t="t" l="l"/>
            <a:pathLst>
              <a:path h="1172934" w="1666691">
                <a:moveTo>
                  <a:pt x="0" y="0"/>
                </a:moveTo>
                <a:lnTo>
                  <a:pt x="1666691" y="0"/>
                </a:lnTo>
                <a:lnTo>
                  <a:pt x="1666691" y="1172934"/>
                </a:lnTo>
                <a:lnTo>
                  <a:pt x="0" y="11729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94887" y="8348750"/>
            <a:ext cx="1496499" cy="1496499"/>
          </a:xfrm>
          <a:custGeom>
            <a:avLst/>
            <a:gdLst/>
            <a:ahLst/>
            <a:cxnLst/>
            <a:rect r="r" b="b" t="t" l="l"/>
            <a:pathLst>
              <a:path h="1496499" w="1496499">
                <a:moveTo>
                  <a:pt x="0" y="0"/>
                </a:moveTo>
                <a:lnTo>
                  <a:pt x="1496499" y="0"/>
                </a:lnTo>
                <a:lnTo>
                  <a:pt x="1496499" y="1496499"/>
                </a:lnTo>
                <a:lnTo>
                  <a:pt x="0" y="14964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329545" y="7206610"/>
            <a:ext cx="1112106" cy="1112106"/>
          </a:xfrm>
          <a:custGeom>
            <a:avLst/>
            <a:gdLst/>
            <a:ahLst/>
            <a:cxnLst/>
            <a:rect r="r" b="b" t="t" l="l"/>
            <a:pathLst>
              <a:path h="1112106" w="1112106">
                <a:moveTo>
                  <a:pt x="0" y="0"/>
                </a:moveTo>
                <a:lnTo>
                  <a:pt x="1112106" y="0"/>
                </a:lnTo>
                <a:lnTo>
                  <a:pt x="1112106" y="1112106"/>
                </a:lnTo>
                <a:lnTo>
                  <a:pt x="0" y="11121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39076" y="3628545"/>
            <a:ext cx="1782814" cy="1782814"/>
          </a:xfrm>
          <a:custGeom>
            <a:avLst/>
            <a:gdLst/>
            <a:ahLst/>
            <a:cxnLst/>
            <a:rect r="r" b="b" t="t" l="l"/>
            <a:pathLst>
              <a:path h="1782814" w="1782814">
                <a:moveTo>
                  <a:pt x="0" y="0"/>
                </a:moveTo>
                <a:lnTo>
                  <a:pt x="1782814" y="0"/>
                </a:lnTo>
                <a:lnTo>
                  <a:pt x="1782814" y="1782814"/>
                </a:lnTo>
                <a:lnTo>
                  <a:pt x="0" y="178281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726526" y="6917606"/>
            <a:ext cx="1007914" cy="1259893"/>
          </a:xfrm>
          <a:custGeom>
            <a:avLst/>
            <a:gdLst/>
            <a:ahLst/>
            <a:cxnLst/>
            <a:rect r="r" b="b" t="t" l="l"/>
            <a:pathLst>
              <a:path h="1259893" w="1007914">
                <a:moveTo>
                  <a:pt x="0" y="0"/>
                </a:moveTo>
                <a:lnTo>
                  <a:pt x="1007914" y="0"/>
                </a:lnTo>
                <a:lnTo>
                  <a:pt x="1007914" y="1259893"/>
                </a:lnTo>
                <a:lnTo>
                  <a:pt x="0" y="12598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611205" y="6858689"/>
            <a:ext cx="1776369" cy="1776369"/>
          </a:xfrm>
          <a:custGeom>
            <a:avLst/>
            <a:gdLst/>
            <a:ahLst/>
            <a:cxnLst/>
            <a:rect r="r" b="b" t="t" l="l"/>
            <a:pathLst>
              <a:path h="1776369" w="1776369">
                <a:moveTo>
                  <a:pt x="0" y="0"/>
                </a:moveTo>
                <a:lnTo>
                  <a:pt x="1776369" y="0"/>
                </a:lnTo>
                <a:lnTo>
                  <a:pt x="1776369" y="1776369"/>
                </a:lnTo>
                <a:lnTo>
                  <a:pt x="0" y="177636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751059" y="3901365"/>
            <a:ext cx="1302686" cy="1302686"/>
          </a:xfrm>
          <a:custGeom>
            <a:avLst/>
            <a:gdLst/>
            <a:ahLst/>
            <a:cxnLst/>
            <a:rect r="r" b="b" t="t" l="l"/>
            <a:pathLst>
              <a:path h="1302686" w="1302686">
                <a:moveTo>
                  <a:pt x="0" y="0"/>
                </a:moveTo>
                <a:lnTo>
                  <a:pt x="1302686" y="0"/>
                </a:lnTo>
                <a:lnTo>
                  <a:pt x="1302686" y="1302686"/>
                </a:lnTo>
                <a:lnTo>
                  <a:pt x="0" y="13026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2 : Conception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7793" y="6042689"/>
            <a:ext cx="3175609" cy="74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Élicitation des exigences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00743" y="6042689"/>
            <a:ext cx="3715643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Analyse des exigences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547648" y="6042689"/>
            <a:ext cx="3365670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Spécification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45504" y="6042689"/>
            <a:ext cx="3713796" cy="38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b="true" sz="2489" spc="-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1355712" y="468713"/>
            <a:ext cx="16496153" cy="5753033"/>
          </a:xfrm>
          <a:custGeom>
            <a:avLst/>
            <a:gdLst/>
            <a:ahLst/>
            <a:cxnLst/>
            <a:rect r="r" b="b" t="t" l="l"/>
            <a:pathLst>
              <a:path h="5753033" w="16496153">
                <a:moveTo>
                  <a:pt x="0" y="0"/>
                </a:moveTo>
                <a:lnTo>
                  <a:pt x="16496153" y="0"/>
                </a:lnTo>
                <a:lnTo>
                  <a:pt x="16496153" y="5753033"/>
                </a:lnTo>
                <a:lnTo>
                  <a:pt x="0" y="5753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73019" y="-40821"/>
            <a:ext cx="10314981" cy="10284335"/>
            <a:chOff x="0" y="0"/>
            <a:chExt cx="294932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93111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9493111">
                  <a:moveTo>
                    <a:pt x="13925503" y="0"/>
                  </a:moveTo>
                  <a:cubicBezTo>
                    <a:pt x="13977555" y="5416550"/>
                    <a:pt x="12091441" y="9588373"/>
                    <a:pt x="5975770" y="16175737"/>
                  </a:cubicBezTo>
                  <a:cubicBezTo>
                    <a:pt x="493674" y="22080474"/>
                    <a:pt x="2009" y="27222577"/>
                    <a:pt x="0" y="28861513"/>
                  </a:cubicBezTo>
                  <a:lnTo>
                    <a:pt x="0" y="28881071"/>
                  </a:lnTo>
                  <a:cubicBezTo>
                    <a:pt x="365" y="29222064"/>
                    <a:pt x="21917" y="29405582"/>
                    <a:pt x="21917" y="29405582"/>
                  </a:cubicBezTo>
                  <a:lnTo>
                    <a:pt x="29493111" y="29405582"/>
                  </a:lnTo>
                  <a:lnTo>
                    <a:pt x="29493111" y="0"/>
                  </a:lnTo>
                  <a:close/>
                </a:path>
              </a:pathLst>
            </a:custGeom>
            <a:blipFill>
              <a:blip r:embed="rId4"/>
              <a:stretch>
                <a:fillRect l="-24824" t="0" r="-2482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973019" y="905574"/>
            <a:ext cx="857867" cy="85786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58905" y="2185274"/>
            <a:ext cx="604566" cy="604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83995" y="641091"/>
            <a:ext cx="637633" cy="6376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452687" y="6603372"/>
            <a:ext cx="2705944" cy="2764694"/>
          </a:xfrm>
          <a:custGeom>
            <a:avLst/>
            <a:gdLst/>
            <a:ahLst/>
            <a:cxnLst/>
            <a:rect r="r" b="b" t="t" l="l"/>
            <a:pathLst>
              <a:path h="2764694" w="2705944">
                <a:moveTo>
                  <a:pt x="0" y="0"/>
                </a:moveTo>
                <a:lnTo>
                  <a:pt x="2705944" y="0"/>
                </a:lnTo>
                <a:lnTo>
                  <a:pt x="2705944" y="2764694"/>
                </a:lnTo>
                <a:lnTo>
                  <a:pt x="0" y="2764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6251" y="4173991"/>
            <a:ext cx="2776435" cy="2429381"/>
          </a:xfrm>
          <a:custGeom>
            <a:avLst/>
            <a:gdLst/>
            <a:ahLst/>
            <a:cxnLst/>
            <a:rect r="r" b="b" t="t" l="l"/>
            <a:pathLst>
              <a:path h="2429381" w="2776435">
                <a:moveTo>
                  <a:pt x="0" y="0"/>
                </a:moveTo>
                <a:lnTo>
                  <a:pt x="2776436" y="0"/>
                </a:lnTo>
                <a:lnTo>
                  <a:pt x="2776436" y="2429381"/>
                </a:lnTo>
                <a:lnTo>
                  <a:pt x="0" y="242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3787" y="1324982"/>
            <a:ext cx="7207401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3 : </a:t>
            </a:r>
          </a:p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Mise en oeuvre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727">
            <a:off x="-123622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0775" y="946396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2862" y="2226096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25201" y="681913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72873" y="5"/>
            <a:ext cx="8713725" cy="10289235"/>
            <a:chOff x="0" y="0"/>
            <a:chExt cx="21042033" cy="24846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41995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041995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065103"/>
                  </a:lnTo>
                  <a:cubicBezTo>
                    <a:pt x="21035772" y="22316314"/>
                    <a:pt x="20592162" y="17791939"/>
                    <a:pt x="16774033" y="12121389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38616" t="0" r="-386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6099048" y="6299337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52464" y="4255634"/>
            <a:ext cx="4151122" cy="4114800"/>
          </a:xfrm>
          <a:custGeom>
            <a:avLst/>
            <a:gdLst/>
            <a:ahLst/>
            <a:cxnLst/>
            <a:rect r="r" b="b" t="t" l="l"/>
            <a:pathLst>
              <a:path h="4114800" w="4151122">
                <a:moveTo>
                  <a:pt x="0" y="0"/>
                </a:moveTo>
                <a:lnTo>
                  <a:pt x="4151123" y="0"/>
                </a:lnTo>
                <a:lnTo>
                  <a:pt x="41511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48180" y="914400"/>
            <a:ext cx="7011120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80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4 : </a:t>
            </a:r>
          </a:p>
          <a:p>
            <a:pPr algn="l">
              <a:lnSpc>
                <a:spcPts val="8580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 / Validation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1207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6442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0426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64174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0" y="0"/>
                </a:lnTo>
                <a:lnTo>
                  <a:pt x="2588780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9408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3392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36093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31327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45311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08012" y="3967786"/>
            <a:ext cx="2588781" cy="2588781"/>
          </a:xfrm>
          <a:custGeom>
            <a:avLst/>
            <a:gdLst/>
            <a:ahLst/>
            <a:cxnLst/>
            <a:rect r="r" b="b" t="t" l="l"/>
            <a:pathLst>
              <a:path h="2588781" w="2588781">
                <a:moveTo>
                  <a:pt x="0" y="0"/>
                </a:moveTo>
                <a:lnTo>
                  <a:pt x="2588781" y="0"/>
                </a:lnTo>
                <a:lnTo>
                  <a:pt x="2588781" y="2588781"/>
                </a:lnTo>
                <a:lnTo>
                  <a:pt x="0" y="25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03246" y="4163020"/>
            <a:ext cx="2198312" cy="2198312"/>
          </a:xfrm>
          <a:custGeom>
            <a:avLst/>
            <a:gdLst/>
            <a:ahLst/>
            <a:cxnLst/>
            <a:rect r="r" b="b" t="t" l="l"/>
            <a:pathLst>
              <a:path h="2198312" w="2198312">
                <a:moveTo>
                  <a:pt x="0" y="0"/>
                </a:moveTo>
                <a:lnTo>
                  <a:pt x="2198312" y="0"/>
                </a:lnTo>
                <a:lnTo>
                  <a:pt x="2198312" y="2198312"/>
                </a:lnTo>
                <a:lnTo>
                  <a:pt x="0" y="2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17230" y="4277004"/>
            <a:ext cx="1970344" cy="1970344"/>
          </a:xfrm>
          <a:custGeom>
            <a:avLst/>
            <a:gdLst/>
            <a:ahLst/>
            <a:cxnLst/>
            <a:rect r="r" b="b" t="t" l="l"/>
            <a:pathLst>
              <a:path h="1970344" w="1970344">
                <a:moveTo>
                  <a:pt x="0" y="0"/>
                </a:moveTo>
                <a:lnTo>
                  <a:pt x="1970344" y="0"/>
                </a:lnTo>
                <a:lnTo>
                  <a:pt x="1970344" y="1970345"/>
                </a:lnTo>
                <a:lnTo>
                  <a:pt x="0" y="1970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1879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84845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68925" y="4617639"/>
            <a:ext cx="1123117" cy="1123117"/>
          </a:xfrm>
          <a:custGeom>
            <a:avLst/>
            <a:gdLst/>
            <a:ahLst/>
            <a:cxnLst/>
            <a:rect r="r" b="b" t="t" l="l"/>
            <a:pathLst>
              <a:path h="1123117" w="1123117">
                <a:moveTo>
                  <a:pt x="0" y="0"/>
                </a:moveTo>
                <a:lnTo>
                  <a:pt x="1123116" y="0"/>
                </a:lnTo>
                <a:lnTo>
                  <a:pt x="1123116" y="1123117"/>
                </a:lnTo>
                <a:lnTo>
                  <a:pt x="0" y="112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28683" y="4688458"/>
            <a:ext cx="1147438" cy="1147438"/>
          </a:xfrm>
          <a:custGeom>
            <a:avLst/>
            <a:gdLst/>
            <a:ahLst/>
            <a:cxnLst/>
            <a:rect r="r" b="b" t="t" l="l"/>
            <a:pathLst>
              <a:path h="1147438" w="1147438">
                <a:moveTo>
                  <a:pt x="0" y="0"/>
                </a:moveTo>
                <a:lnTo>
                  <a:pt x="1147438" y="0"/>
                </a:lnTo>
                <a:lnTo>
                  <a:pt x="1147438" y="1147437"/>
                </a:lnTo>
                <a:lnTo>
                  <a:pt x="0" y="11474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Phase 5 : Déploiement / Maintenance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793" y="6784914"/>
            <a:ext cx="3175609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Livraison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64174" y="6784914"/>
            <a:ext cx="2588781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Installation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3585" y="6784914"/>
            <a:ext cx="3713796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45504" y="6784914"/>
            <a:ext cx="3713796" cy="55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b="true" sz="3589" spc="-10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Maintenance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9849" y="2636340"/>
            <a:ext cx="2048301" cy="2048301"/>
          </a:xfrm>
          <a:custGeom>
            <a:avLst/>
            <a:gdLst/>
            <a:ahLst/>
            <a:cxnLst/>
            <a:rect r="r" b="b" t="t" l="l"/>
            <a:pathLst>
              <a:path h="2048301" w="2048301">
                <a:moveTo>
                  <a:pt x="0" y="0"/>
                </a:moveTo>
                <a:lnTo>
                  <a:pt x="2048302" y="0"/>
                </a:lnTo>
                <a:lnTo>
                  <a:pt x="2048302" y="2048301"/>
                </a:lnTo>
                <a:lnTo>
                  <a:pt x="0" y="204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9849" y="4684641"/>
            <a:ext cx="2048301" cy="2048301"/>
          </a:xfrm>
          <a:custGeom>
            <a:avLst/>
            <a:gdLst/>
            <a:ahLst/>
            <a:cxnLst/>
            <a:rect r="r" b="b" t="t" l="l"/>
            <a:pathLst>
              <a:path h="2048301" w="2048301">
                <a:moveTo>
                  <a:pt x="0" y="0"/>
                </a:moveTo>
                <a:lnTo>
                  <a:pt x="2048302" y="0"/>
                </a:lnTo>
                <a:lnTo>
                  <a:pt x="2048302" y="2048301"/>
                </a:lnTo>
                <a:lnTo>
                  <a:pt x="0" y="204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9849" y="6890533"/>
            <a:ext cx="2048301" cy="2048301"/>
          </a:xfrm>
          <a:custGeom>
            <a:avLst/>
            <a:gdLst/>
            <a:ahLst/>
            <a:cxnLst/>
            <a:rect r="r" b="b" t="t" l="l"/>
            <a:pathLst>
              <a:path h="2048301" w="2048301">
                <a:moveTo>
                  <a:pt x="0" y="0"/>
                </a:moveTo>
                <a:lnTo>
                  <a:pt x="2048302" y="0"/>
                </a:lnTo>
                <a:lnTo>
                  <a:pt x="2048302" y="2048301"/>
                </a:lnTo>
                <a:lnTo>
                  <a:pt x="0" y="2048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74323" y="2790814"/>
            <a:ext cx="1739354" cy="1739354"/>
          </a:xfrm>
          <a:custGeom>
            <a:avLst/>
            <a:gdLst/>
            <a:ahLst/>
            <a:cxnLst/>
            <a:rect r="r" b="b" t="t" l="l"/>
            <a:pathLst>
              <a:path h="1739354" w="1739354">
                <a:moveTo>
                  <a:pt x="0" y="0"/>
                </a:moveTo>
                <a:lnTo>
                  <a:pt x="1739354" y="0"/>
                </a:lnTo>
                <a:lnTo>
                  <a:pt x="1739354" y="1739354"/>
                </a:lnTo>
                <a:lnTo>
                  <a:pt x="0" y="173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74323" y="4839115"/>
            <a:ext cx="1739354" cy="1739354"/>
          </a:xfrm>
          <a:custGeom>
            <a:avLst/>
            <a:gdLst/>
            <a:ahLst/>
            <a:cxnLst/>
            <a:rect r="r" b="b" t="t" l="l"/>
            <a:pathLst>
              <a:path h="1739354" w="1739354">
                <a:moveTo>
                  <a:pt x="0" y="0"/>
                </a:moveTo>
                <a:lnTo>
                  <a:pt x="1739354" y="0"/>
                </a:lnTo>
                <a:lnTo>
                  <a:pt x="1739354" y="1739354"/>
                </a:lnTo>
                <a:lnTo>
                  <a:pt x="0" y="173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4323" y="7045006"/>
            <a:ext cx="1739354" cy="1739354"/>
          </a:xfrm>
          <a:custGeom>
            <a:avLst/>
            <a:gdLst/>
            <a:ahLst/>
            <a:cxnLst/>
            <a:rect r="r" b="b" t="t" l="l"/>
            <a:pathLst>
              <a:path h="1739354" w="1739354">
                <a:moveTo>
                  <a:pt x="0" y="0"/>
                </a:moveTo>
                <a:lnTo>
                  <a:pt x="1739354" y="0"/>
                </a:lnTo>
                <a:lnTo>
                  <a:pt x="1739354" y="1739354"/>
                </a:lnTo>
                <a:lnTo>
                  <a:pt x="0" y="173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4510" y="2881001"/>
            <a:ext cx="1558980" cy="1558980"/>
          </a:xfrm>
          <a:custGeom>
            <a:avLst/>
            <a:gdLst/>
            <a:ahLst/>
            <a:cxnLst/>
            <a:rect r="r" b="b" t="t" l="l"/>
            <a:pathLst>
              <a:path h="1558980" w="1558980">
                <a:moveTo>
                  <a:pt x="0" y="0"/>
                </a:moveTo>
                <a:lnTo>
                  <a:pt x="1558980" y="0"/>
                </a:lnTo>
                <a:lnTo>
                  <a:pt x="1558980" y="1558980"/>
                </a:lnTo>
                <a:lnTo>
                  <a:pt x="0" y="1558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4510" y="4929302"/>
            <a:ext cx="1558980" cy="1558980"/>
          </a:xfrm>
          <a:custGeom>
            <a:avLst/>
            <a:gdLst/>
            <a:ahLst/>
            <a:cxnLst/>
            <a:rect r="r" b="b" t="t" l="l"/>
            <a:pathLst>
              <a:path h="1558980" w="1558980">
                <a:moveTo>
                  <a:pt x="0" y="0"/>
                </a:moveTo>
                <a:lnTo>
                  <a:pt x="1558980" y="0"/>
                </a:lnTo>
                <a:lnTo>
                  <a:pt x="1558980" y="1558980"/>
                </a:lnTo>
                <a:lnTo>
                  <a:pt x="0" y="1558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4510" y="7135193"/>
            <a:ext cx="1558980" cy="1558980"/>
          </a:xfrm>
          <a:custGeom>
            <a:avLst/>
            <a:gdLst/>
            <a:ahLst/>
            <a:cxnLst/>
            <a:rect r="r" b="b" t="t" l="l"/>
            <a:pathLst>
              <a:path h="1558980" w="1558980">
                <a:moveTo>
                  <a:pt x="0" y="0"/>
                </a:moveTo>
                <a:lnTo>
                  <a:pt x="1558980" y="0"/>
                </a:lnTo>
                <a:lnTo>
                  <a:pt x="1558980" y="1558980"/>
                </a:lnTo>
                <a:lnTo>
                  <a:pt x="0" y="1558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3360" y="6048633"/>
            <a:ext cx="1364551" cy="1385331"/>
          </a:xfrm>
          <a:custGeom>
            <a:avLst/>
            <a:gdLst/>
            <a:ahLst/>
            <a:cxnLst/>
            <a:rect r="r" b="b" t="t" l="l"/>
            <a:pathLst>
              <a:path h="1385331" w="1364551">
                <a:moveTo>
                  <a:pt x="0" y="0"/>
                </a:moveTo>
                <a:lnTo>
                  <a:pt x="1364552" y="0"/>
                </a:lnTo>
                <a:lnTo>
                  <a:pt x="1364552" y="1385331"/>
                </a:lnTo>
                <a:lnTo>
                  <a:pt x="0" y="1385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Méthode Waterfall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5636" y="3094206"/>
            <a:ext cx="5526839" cy="11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7"/>
              </a:lnSpc>
            </a:pPr>
            <a:r>
              <a:rPr lang="en-US" b="true" sz="4042" spc="-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 claire et prévisible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2110" y="5342105"/>
            <a:ext cx="6209114" cy="61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7"/>
              </a:lnSpc>
            </a:pPr>
            <a:r>
              <a:rPr lang="en-US" b="true" sz="4042" spc="-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Planification rigoureuse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0510" y="7317900"/>
            <a:ext cx="5781964" cy="11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7"/>
              </a:lnSpc>
            </a:pPr>
            <a:r>
              <a:rPr lang="en-US" b="true" sz="4042" spc="-12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 efficace des ressources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595525" y="3341253"/>
            <a:ext cx="5449460" cy="6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4042" spc="-1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Visibilité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95525" y="5395192"/>
            <a:ext cx="5149946" cy="6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4042" spc="-1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Contrôle des coûts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95525" y="7327317"/>
            <a:ext cx="4455268" cy="11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7"/>
              </a:lnSpc>
            </a:pPr>
            <a:r>
              <a:rPr lang="en-US" sz="4042" spc="-12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 de l'équipe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030623" y="3588883"/>
            <a:ext cx="6226754" cy="6427617"/>
          </a:xfrm>
          <a:custGeom>
            <a:avLst/>
            <a:gdLst/>
            <a:ahLst/>
            <a:cxnLst/>
            <a:rect r="r" b="b" t="t" l="l"/>
            <a:pathLst>
              <a:path h="6427617" w="6226754">
                <a:moveTo>
                  <a:pt x="0" y="0"/>
                </a:moveTo>
                <a:lnTo>
                  <a:pt x="6226754" y="0"/>
                </a:lnTo>
                <a:lnTo>
                  <a:pt x="6226754" y="6427617"/>
                </a:lnTo>
                <a:lnTo>
                  <a:pt x="0" y="6427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1253887"/>
            <a:ext cx="18288000" cy="185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0"/>
              </a:lnSpc>
            </a:pPr>
            <a:r>
              <a:rPr lang="en-US" b="true" sz="12000" spc="-35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Projet ERP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21612">
            <a:off x="363811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0"/>
                </a:moveTo>
                <a:lnTo>
                  <a:pt x="14314219" y="0"/>
                </a:lnTo>
                <a:lnTo>
                  <a:pt x="14314219" y="4992084"/>
                </a:lnTo>
                <a:lnTo>
                  <a:pt x="0" y="499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53601" y="5"/>
            <a:ext cx="8713725" cy="10289235"/>
            <a:chOff x="0" y="0"/>
            <a:chExt cx="21042033" cy="24846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4"/>
              <a:stretch>
                <a:fillRect l="-40421" t="-5263" r="-60203" b="-814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2833343" y="6024265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10909314" y="0"/>
                </a:moveTo>
                <a:lnTo>
                  <a:pt x="0" y="0"/>
                </a:lnTo>
                <a:lnTo>
                  <a:pt x="0" y="3709167"/>
                </a:lnTo>
                <a:lnTo>
                  <a:pt x="10909314" y="3709167"/>
                </a:lnTo>
                <a:lnTo>
                  <a:pt x="10909314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65433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51318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6408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4729" y="646735"/>
            <a:ext cx="1343940" cy="1345622"/>
          </a:xfrm>
          <a:custGeom>
            <a:avLst/>
            <a:gdLst/>
            <a:ahLst/>
            <a:cxnLst/>
            <a:rect r="r" b="b" t="t" l="l"/>
            <a:pathLst>
              <a:path h="1345622" w="1343940">
                <a:moveTo>
                  <a:pt x="0" y="0"/>
                </a:moveTo>
                <a:lnTo>
                  <a:pt x="1343940" y="0"/>
                </a:lnTo>
                <a:lnTo>
                  <a:pt x="1343940" y="1345622"/>
                </a:lnTo>
                <a:lnTo>
                  <a:pt x="0" y="134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4253631"/>
            <a:ext cx="8981344" cy="17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9"/>
              </a:lnSpc>
            </a:pPr>
            <a:r>
              <a:rPr lang="en-US" b="true" sz="1106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Merci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0011" y="835971"/>
            <a:ext cx="4789232" cy="56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61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NovaFund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30011" y="1402577"/>
            <a:ext cx="3295602" cy="37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Grow Together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106001" y="152405"/>
            <a:ext cx="8713725" cy="10289235"/>
            <a:chOff x="0" y="0"/>
            <a:chExt cx="21042033" cy="248465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658495" y="0"/>
              <a:ext cx="21700490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700490">
                  <a:moveTo>
                    <a:pt x="9113774" y="0"/>
                  </a:moveTo>
                  <a:cubicBezTo>
                    <a:pt x="9113774" y="0"/>
                    <a:pt x="10028936" y="4543806"/>
                    <a:pt x="4926584" y="12121388"/>
                  </a:cubicBezTo>
                  <a:cubicBezTo>
                    <a:pt x="0" y="19437986"/>
                    <a:pt x="691769" y="24846662"/>
                    <a:pt x="691769" y="24846662"/>
                  </a:cubicBezTo>
                  <a:lnTo>
                    <a:pt x="21700490" y="24846662"/>
                  </a:lnTo>
                  <a:lnTo>
                    <a:pt x="21700490" y="0"/>
                  </a:lnTo>
                  <a:close/>
                </a:path>
              </a:pathLst>
            </a:custGeom>
            <a:blipFill>
              <a:blip r:embed="rId9"/>
              <a:stretch>
                <a:fillRect l="-50132" t="0" r="-26989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727">
            <a:off x="-1236225" y="1896865"/>
            <a:ext cx="14314219" cy="4992084"/>
          </a:xfrm>
          <a:custGeom>
            <a:avLst/>
            <a:gdLst/>
            <a:ahLst/>
            <a:cxnLst/>
            <a:rect r="r" b="b" t="t" l="l"/>
            <a:pathLst>
              <a:path h="4992084" w="14314219">
                <a:moveTo>
                  <a:pt x="0" y="4992084"/>
                </a:moveTo>
                <a:lnTo>
                  <a:pt x="14314219" y="4992084"/>
                </a:lnTo>
                <a:lnTo>
                  <a:pt x="14314219" y="0"/>
                </a:lnTo>
                <a:lnTo>
                  <a:pt x="0" y="0"/>
                </a:lnTo>
                <a:lnTo>
                  <a:pt x="0" y="49920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40775" y="946396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2862" y="2226096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25201" y="681913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72873" y="5"/>
            <a:ext cx="8713725" cy="10289235"/>
            <a:chOff x="0" y="0"/>
            <a:chExt cx="21042033" cy="24846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41995" cy="24846662"/>
            </a:xfrm>
            <a:custGeom>
              <a:avLst/>
              <a:gdLst/>
              <a:ahLst/>
              <a:cxnLst/>
              <a:rect r="r" b="b" t="t" l="l"/>
              <a:pathLst>
                <a:path h="24846662" w="21041995">
                  <a:moveTo>
                    <a:pt x="0" y="0"/>
                  </a:moveTo>
                  <a:lnTo>
                    <a:pt x="0" y="24846662"/>
                  </a:lnTo>
                  <a:lnTo>
                    <a:pt x="21008848" y="24846662"/>
                  </a:lnTo>
                  <a:cubicBezTo>
                    <a:pt x="21008848" y="24846662"/>
                    <a:pt x="21040344" y="24600281"/>
                    <a:pt x="21041995" y="24141557"/>
                  </a:cubicBezTo>
                  <a:lnTo>
                    <a:pt x="21041995" y="24065103"/>
                  </a:lnTo>
                  <a:cubicBezTo>
                    <a:pt x="21035772" y="22316314"/>
                    <a:pt x="20592162" y="17791939"/>
                    <a:pt x="16774033" y="12121389"/>
                  </a:cubicBezTo>
                  <a:cubicBezTo>
                    <a:pt x="11671681" y="4543806"/>
                    <a:pt x="12586843" y="0"/>
                    <a:pt x="12586843" y="0"/>
                  </a:cubicBezTo>
                  <a:close/>
                </a:path>
              </a:pathLst>
            </a:custGeom>
            <a:blipFill>
              <a:blip r:embed="rId4"/>
              <a:stretch>
                <a:fillRect l="-17357" t="0" r="-5970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6099048" y="6299337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4" y="0"/>
                </a:lnTo>
                <a:lnTo>
                  <a:pt x="10909314" y="3709167"/>
                </a:lnTo>
                <a:lnTo>
                  <a:pt x="0" y="370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30415" y="567613"/>
            <a:ext cx="9542048" cy="437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Pourquoi la méthode Waterfall est le meilleur choix pour notre projet ERP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352832"/>
            <a:ext cx="8115300" cy="4373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7254" indent="-713627" lvl="1">
              <a:lnSpc>
                <a:spcPts val="8593"/>
              </a:lnSpc>
              <a:buAutoNum type="arabicPeriod" startAt="1"/>
            </a:pPr>
            <a:r>
              <a:rPr lang="en-US" b="true" sz="6610" spc="-198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Avantages,</a:t>
            </a:r>
          </a:p>
          <a:p>
            <a:pPr algn="l" marL="1427254" indent="-713627" lvl="1">
              <a:lnSpc>
                <a:spcPts val="8593"/>
              </a:lnSpc>
              <a:buAutoNum type="arabicPeriod" startAt="1"/>
            </a:pPr>
            <a:r>
              <a:rPr lang="en-US" b="true" sz="6610" spc="-198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Phases clés,</a:t>
            </a:r>
          </a:p>
          <a:p>
            <a:pPr algn="l" marL="1427254" indent="-713627" lvl="1">
              <a:lnSpc>
                <a:spcPts val="8593"/>
              </a:lnSpc>
              <a:buAutoNum type="arabicPeriod" startAt="1"/>
            </a:pPr>
            <a:r>
              <a:rPr lang="en-US" b="true" sz="6610" spc="-198">
                <a:solidFill>
                  <a:srgbClr val="0E8388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des livrables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6804137" y="2851353"/>
            <a:ext cx="12676724" cy="4421008"/>
          </a:xfrm>
          <a:custGeom>
            <a:avLst/>
            <a:gdLst/>
            <a:ahLst/>
            <a:cxnLst/>
            <a:rect r="r" b="b" t="t" l="l"/>
            <a:pathLst>
              <a:path h="4421008" w="12676724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48524" y="-81643"/>
            <a:ext cx="7172629" cy="10284335"/>
            <a:chOff x="0" y="0"/>
            <a:chExt cx="205084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8340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0508340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4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/>
              <a:stretch>
                <a:fillRect l="-100150" t="0" r="-3299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4521149" y="6352021"/>
            <a:ext cx="10665551" cy="3626287"/>
          </a:xfrm>
          <a:custGeom>
            <a:avLst/>
            <a:gdLst/>
            <a:ahLst/>
            <a:cxnLst/>
            <a:rect r="r" b="b" t="t" l="l"/>
            <a:pathLst>
              <a:path h="3626287" w="10665551">
                <a:moveTo>
                  <a:pt x="10665551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1" y="3626288"/>
                </a:lnTo>
                <a:lnTo>
                  <a:pt x="10665551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12707" y="864753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98593" y="2144453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23683" y="600270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36632" y="4764740"/>
            <a:ext cx="4429885" cy="4352362"/>
          </a:xfrm>
          <a:custGeom>
            <a:avLst/>
            <a:gdLst/>
            <a:ahLst/>
            <a:cxnLst/>
            <a:rect r="r" b="b" t="t" l="l"/>
            <a:pathLst>
              <a:path h="4352362" w="4429885">
                <a:moveTo>
                  <a:pt x="0" y="0"/>
                </a:moveTo>
                <a:lnTo>
                  <a:pt x="4429886" y="0"/>
                </a:lnTo>
                <a:lnTo>
                  <a:pt x="4429886" y="4352362"/>
                </a:lnTo>
                <a:lnTo>
                  <a:pt x="0" y="4352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46775" y="6455477"/>
            <a:ext cx="812549" cy="733326"/>
          </a:xfrm>
          <a:custGeom>
            <a:avLst/>
            <a:gdLst/>
            <a:ahLst/>
            <a:cxnLst/>
            <a:rect r="r" b="b" t="t" l="l"/>
            <a:pathLst>
              <a:path h="733326" w="812549">
                <a:moveTo>
                  <a:pt x="0" y="0"/>
                </a:moveTo>
                <a:lnTo>
                  <a:pt x="812549" y="0"/>
                </a:lnTo>
                <a:lnTo>
                  <a:pt x="812549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56425" y="7608002"/>
            <a:ext cx="812549" cy="733326"/>
          </a:xfrm>
          <a:custGeom>
            <a:avLst/>
            <a:gdLst/>
            <a:ahLst/>
            <a:cxnLst/>
            <a:rect r="r" b="b" t="t" l="l"/>
            <a:pathLst>
              <a:path h="733326" w="812549">
                <a:moveTo>
                  <a:pt x="0" y="0"/>
                </a:moveTo>
                <a:lnTo>
                  <a:pt x="812549" y="0"/>
                </a:lnTo>
                <a:lnTo>
                  <a:pt x="812549" y="733326"/>
                </a:lnTo>
                <a:lnTo>
                  <a:pt x="0" y="7333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39026" y="8750440"/>
            <a:ext cx="812549" cy="733326"/>
          </a:xfrm>
          <a:custGeom>
            <a:avLst/>
            <a:gdLst/>
            <a:ahLst/>
            <a:cxnLst/>
            <a:rect r="r" b="b" t="t" l="l"/>
            <a:pathLst>
              <a:path h="733326" w="812549">
                <a:moveTo>
                  <a:pt x="0" y="0"/>
                </a:moveTo>
                <a:lnTo>
                  <a:pt x="812549" y="0"/>
                </a:lnTo>
                <a:lnTo>
                  <a:pt x="812549" y="733325"/>
                </a:lnTo>
                <a:lnTo>
                  <a:pt x="0" y="733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764740"/>
            <a:ext cx="2941184" cy="2941184"/>
          </a:xfrm>
          <a:custGeom>
            <a:avLst/>
            <a:gdLst/>
            <a:ahLst/>
            <a:cxnLst/>
            <a:rect r="r" b="b" t="t" l="l"/>
            <a:pathLst>
              <a:path h="2941184" w="2941184">
                <a:moveTo>
                  <a:pt x="0" y="0"/>
                </a:moveTo>
                <a:lnTo>
                  <a:pt x="2941184" y="0"/>
                </a:lnTo>
                <a:lnTo>
                  <a:pt x="2941184" y="2941184"/>
                </a:lnTo>
                <a:lnTo>
                  <a:pt x="0" y="2941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061742"/>
            <a:ext cx="8636151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Qu'est-ce que c'est 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027523"/>
            <a:ext cx="3818361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4000" spc="-1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Décomposition des activités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36632" y="3027523"/>
            <a:ext cx="3716308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4000" spc="-12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Séquences et dépendances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387093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615486" y="4057260"/>
            <a:ext cx="4966993" cy="5201040"/>
          </a:xfrm>
          <a:custGeom>
            <a:avLst/>
            <a:gdLst/>
            <a:ahLst/>
            <a:cxnLst/>
            <a:rect r="r" b="b" t="t" l="l"/>
            <a:pathLst>
              <a:path h="5201040" w="4966993">
                <a:moveTo>
                  <a:pt x="0" y="0"/>
                </a:moveTo>
                <a:lnTo>
                  <a:pt x="4966994" y="0"/>
                </a:lnTo>
                <a:lnTo>
                  <a:pt x="4966994" y="5201040"/>
                </a:lnTo>
                <a:lnTo>
                  <a:pt x="0" y="520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Visibilité et Clarté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2381" y="3962010"/>
            <a:ext cx="2976511" cy="8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4701" spc="-14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Besoins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8892" y="2710840"/>
            <a:ext cx="3720182" cy="8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4701" spc="-14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Ressources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4746" y="3536929"/>
            <a:ext cx="2160873" cy="80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</a:pPr>
            <a:r>
              <a:rPr lang="en-US" sz="4701" spc="-14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Délais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078113">
            <a:off x="-1545158" y="2847968"/>
            <a:ext cx="13164340" cy="4591064"/>
          </a:xfrm>
          <a:custGeom>
            <a:avLst/>
            <a:gdLst/>
            <a:ahLst/>
            <a:cxnLst/>
            <a:rect r="r" b="b" t="t" l="l"/>
            <a:pathLst>
              <a:path h="4591064" w="13164340">
                <a:moveTo>
                  <a:pt x="0" y="4591064"/>
                </a:moveTo>
                <a:lnTo>
                  <a:pt x="13164340" y="4591064"/>
                </a:lnTo>
                <a:lnTo>
                  <a:pt x="13164340" y="0"/>
                </a:lnTo>
                <a:lnTo>
                  <a:pt x="0" y="0"/>
                </a:lnTo>
                <a:lnTo>
                  <a:pt x="0" y="45910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66473" y="565437"/>
            <a:ext cx="857867" cy="85786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18560" y="1845137"/>
            <a:ext cx="604566" cy="6045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50898" y="300955"/>
            <a:ext cx="637633" cy="6376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81561" y="-240166"/>
            <a:ext cx="7448527" cy="10679927"/>
            <a:chOff x="0" y="0"/>
            <a:chExt cx="20508404" cy="294055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508340" cy="29405579"/>
            </a:xfrm>
            <a:custGeom>
              <a:avLst/>
              <a:gdLst/>
              <a:ahLst/>
              <a:cxnLst/>
              <a:rect r="r" b="b" t="t" l="l"/>
              <a:pathLst>
                <a:path h="29405579" w="20508340">
                  <a:moveTo>
                    <a:pt x="0" y="0"/>
                  </a:moveTo>
                  <a:lnTo>
                    <a:pt x="0" y="29405579"/>
                  </a:lnTo>
                  <a:lnTo>
                    <a:pt x="20493101" y="29405579"/>
                  </a:lnTo>
                  <a:cubicBezTo>
                    <a:pt x="20493101" y="29405579"/>
                    <a:pt x="20508088" y="29221937"/>
                    <a:pt x="20508340" y="28880941"/>
                  </a:cubicBezTo>
                  <a:lnTo>
                    <a:pt x="20508340" y="28861637"/>
                  </a:lnTo>
                  <a:cubicBezTo>
                    <a:pt x="20506944" y="27222704"/>
                    <a:pt x="20165061" y="22080345"/>
                    <a:pt x="16353155" y="16175735"/>
                  </a:cubicBezTo>
                  <a:cubicBezTo>
                    <a:pt x="12100560" y="9588373"/>
                    <a:pt x="10789031" y="5416550"/>
                    <a:pt x="10825226" y="0"/>
                  </a:cubicBezTo>
                  <a:close/>
                </a:path>
              </a:pathLst>
            </a:custGeom>
            <a:blipFill>
              <a:blip r:embed="rId4"/>
              <a:stretch>
                <a:fillRect l="-57403" t="0" r="-5740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03702">
            <a:off x="-5767044" y="6286174"/>
            <a:ext cx="10909314" cy="3709167"/>
          </a:xfrm>
          <a:custGeom>
            <a:avLst/>
            <a:gdLst/>
            <a:ahLst/>
            <a:cxnLst/>
            <a:rect r="r" b="b" t="t" l="l"/>
            <a:pathLst>
              <a:path h="3709167" w="10909314">
                <a:moveTo>
                  <a:pt x="0" y="0"/>
                </a:moveTo>
                <a:lnTo>
                  <a:pt x="10909315" y="0"/>
                </a:lnTo>
                <a:lnTo>
                  <a:pt x="10909315" y="3709166"/>
                </a:lnTo>
                <a:lnTo>
                  <a:pt x="0" y="370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77194" y="5182888"/>
            <a:ext cx="1426101" cy="1819587"/>
          </a:xfrm>
          <a:custGeom>
            <a:avLst/>
            <a:gdLst/>
            <a:ahLst/>
            <a:cxnLst/>
            <a:rect r="r" b="b" t="t" l="l"/>
            <a:pathLst>
              <a:path h="1819587" w="1426101">
                <a:moveTo>
                  <a:pt x="0" y="0"/>
                </a:moveTo>
                <a:lnTo>
                  <a:pt x="1426101" y="0"/>
                </a:lnTo>
                <a:lnTo>
                  <a:pt x="1426101" y="1819587"/>
                </a:lnTo>
                <a:lnTo>
                  <a:pt x="0" y="1819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14742" y="2830662"/>
            <a:ext cx="1824147" cy="1819587"/>
          </a:xfrm>
          <a:custGeom>
            <a:avLst/>
            <a:gdLst/>
            <a:ahLst/>
            <a:cxnLst/>
            <a:rect r="r" b="b" t="t" l="l"/>
            <a:pathLst>
              <a:path h="1819587" w="1824147">
                <a:moveTo>
                  <a:pt x="0" y="0"/>
                </a:moveTo>
                <a:lnTo>
                  <a:pt x="1824147" y="0"/>
                </a:lnTo>
                <a:lnTo>
                  <a:pt x="1824147" y="1819586"/>
                </a:lnTo>
                <a:lnTo>
                  <a:pt x="0" y="1819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06528" y="7535114"/>
            <a:ext cx="2767432" cy="1819587"/>
          </a:xfrm>
          <a:custGeom>
            <a:avLst/>
            <a:gdLst/>
            <a:ahLst/>
            <a:cxnLst/>
            <a:rect r="r" b="b" t="t" l="l"/>
            <a:pathLst>
              <a:path h="1819587" w="2767432">
                <a:moveTo>
                  <a:pt x="0" y="0"/>
                </a:moveTo>
                <a:lnTo>
                  <a:pt x="2767432" y="0"/>
                </a:lnTo>
                <a:lnTo>
                  <a:pt x="2767432" y="1819587"/>
                </a:lnTo>
                <a:lnTo>
                  <a:pt x="0" y="1819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135911" y="1019175"/>
            <a:ext cx="11123389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Documentation Complète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53080" y="3320693"/>
            <a:ext cx="7611769" cy="12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3"/>
              </a:lnSpc>
            </a:pPr>
            <a:r>
              <a:rPr lang="en-US" b="true" sz="4091" spc="-1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Compréhension objectifs parties prenantes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8362" y="5875012"/>
            <a:ext cx="6919916" cy="63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3"/>
              </a:lnSpc>
            </a:pPr>
            <a:r>
              <a:rPr lang="en-US" b="true" sz="4091" spc="-1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Minimisation des imprévus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34258" y="7934030"/>
            <a:ext cx="7194019" cy="117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25"/>
              </a:lnSpc>
            </a:pPr>
            <a:r>
              <a:rPr lang="en-US" b="true" sz="4004" spc="-1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Minimisation impact changement de personnel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73720">
            <a:off x="5821407" y="2932996"/>
            <a:ext cx="12676724" cy="4421008"/>
          </a:xfrm>
          <a:custGeom>
            <a:avLst/>
            <a:gdLst/>
            <a:ahLst/>
            <a:cxnLst/>
            <a:rect r="r" b="b" t="t" l="l"/>
            <a:pathLst>
              <a:path h="4421008" w="12676724">
                <a:moveTo>
                  <a:pt x="0" y="0"/>
                </a:moveTo>
                <a:lnTo>
                  <a:pt x="12676724" y="0"/>
                </a:lnTo>
                <a:lnTo>
                  <a:pt x="12676724" y="4421008"/>
                </a:lnTo>
                <a:lnTo>
                  <a:pt x="0" y="442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5793" y="0"/>
            <a:ext cx="7172629" cy="10284335"/>
            <a:chOff x="0" y="0"/>
            <a:chExt cx="20508404" cy="29405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08340" cy="29405582"/>
            </a:xfrm>
            <a:custGeom>
              <a:avLst/>
              <a:gdLst/>
              <a:ahLst/>
              <a:cxnLst/>
              <a:rect r="r" b="b" t="t" l="l"/>
              <a:pathLst>
                <a:path h="29405582" w="20508340">
                  <a:moveTo>
                    <a:pt x="9683242" y="0"/>
                  </a:moveTo>
                  <a:cubicBezTo>
                    <a:pt x="9719437" y="5416550"/>
                    <a:pt x="8407908" y="9588373"/>
                    <a:pt x="4155313" y="16175737"/>
                  </a:cubicBezTo>
                  <a:cubicBezTo>
                    <a:pt x="343281" y="22080474"/>
                    <a:pt x="1397" y="27222577"/>
                    <a:pt x="0" y="28861513"/>
                  </a:cubicBezTo>
                  <a:lnTo>
                    <a:pt x="0" y="28881071"/>
                  </a:lnTo>
                  <a:cubicBezTo>
                    <a:pt x="254" y="29222064"/>
                    <a:pt x="15240" y="29405582"/>
                    <a:pt x="15240" y="29405582"/>
                  </a:cubicBezTo>
                  <a:lnTo>
                    <a:pt x="20508340" y="29405582"/>
                  </a:lnTo>
                  <a:lnTo>
                    <a:pt x="20508340" y="0"/>
                  </a:lnTo>
                  <a:close/>
                </a:path>
              </a:pathLst>
            </a:custGeom>
            <a:blipFill>
              <a:blip r:embed="rId4"/>
              <a:stretch>
                <a:fillRect l="-89559" t="0" r="-2524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2967198">
            <a:off x="13538419" y="6433664"/>
            <a:ext cx="10665551" cy="3626287"/>
          </a:xfrm>
          <a:custGeom>
            <a:avLst/>
            <a:gdLst/>
            <a:ahLst/>
            <a:cxnLst/>
            <a:rect r="r" b="b" t="t" l="l"/>
            <a:pathLst>
              <a:path h="3626287" w="10665551">
                <a:moveTo>
                  <a:pt x="10665550" y="0"/>
                </a:moveTo>
                <a:lnTo>
                  <a:pt x="0" y="0"/>
                </a:lnTo>
                <a:lnTo>
                  <a:pt x="0" y="3626288"/>
                </a:lnTo>
                <a:lnTo>
                  <a:pt x="10665550" y="3626288"/>
                </a:lnTo>
                <a:lnTo>
                  <a:pt x="10665550" y="0"/>
                </a:lnTo>
                <a:close/>
              </a:path>
            </a:pathLst>
          </a:custGeom>
          <a:blipFill>
            <a:blip r:embed="rId5">
              <a:alphaModFix amt="7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29977" y="946396"/>
            <a:ext cx="857867" cy="857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15862" y="2226096"/>
            <a:ext cx="604566" cy="60456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840952" y="681913"/>
            <a:ext cx="637633" cy="6376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DB03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5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195701" y="4127287"/>
            <a:ext cx="2671364" cy="2087003"/>
          </a:xfrm>
          <a:custGeom>
            <a:avLst/>
            <a:gdLst/>
            <a:ahLst/>
            <a:cxnLst/>
            <a:rect r="r" b="b" t="t" l="l"/>
            <a:pathLst>
              <a:path h="2087003" w="2671364">
                <a:moveTo>
                  <a:pt x="0" y="0"/>
                </a:moveTo>
                <a:lnTo>
                  <a:pt x="2671364" y="0"/>
                </a:lnTo>
                <a:lnTo>
                  <a:pt x="2671364" y="2087003"/>
                </a:lnTo>
                <a:lnTo>
                  <a:pt x="0" y="2087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5303769"/>
            <a:ext cx="2584499" cy="2590976"/>
          </a:xfrm>
          <a:custGeom>
            <a:avLst/>
            <a:gdLst/>
            <a:ahLst/>
            <a:cxnLst/>
            <a:rect r="r" b="b" t="t" l="l"/>
            <a:pathLst>
              <a:path h="2590976" w="2584499">
                <a:moveTo>
                  <a:pt x="0" y="0"/>
                </a:moveTo>
                <a:lnTo>
                  <a:pt x="2584499" y="0"/>
                </a:lnTo>
                <a:lnTo>
                  <a:pt x="2584499" y="2590976"/>
                </a:lnTo>
                <a:lnTo>
                  <a:pt x="0" y="2590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74337" y="5604007"/>
            <a:ext cx="1189324" cy="1990501"/>
          </a:xfrm>
          <a:custGeom>
            <a:avLst/>
            <a:gdLst/>
            <a:ahLst/>
            <a:cxnLst/>
            <a:rect r="r" b="b" t="t" l="l"/>
            <a:pathLst>
              <a:path h="1990501" w="1189324">
                <a:moveTo>
                  <a:pt x="0" y="0"/>
                </a:moveTo>
                <a:lnTo>
                  <a:pt x="1189325" y="0"/>
                </a:lnTo>
                <a:lnTo>
                  <a:pt x="1189325" y="1990501"/>
                </a:lnTo>
                <a:lnTo>
                  <a:pt x="0" y="1990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95701" y="6857992"/>
            <a:ext cx="2400300" cy="2400300"/>
          </a:xfrm>
          <a:custGeom>
            <a:avLst/>
            <a:gdLst/>
            <a:ahLst/>
            <a:cxnLst/>
            <a:rect r="r" b="b" t="t" l="l"/>
            <a:pathLst>
              <a:path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06138" y="3617019"/>
            <a:ext cx="1979726" cy="1343739"/>
          </a:xfrm>
          <a:custGeom>
            <a:avLst/>
            <a:gdLst/>
            <a:ahLst/>
            <a:cxnLst/>
            <a:rect r="r" b="b" t="t" l="l"/>
            <a:pathLst>
              <a:path h="1343739" w="1979726">
                <a:moveTo>
                  <a:pt x="0" y="0"/>
                </a:moveTo>
                <a:lnTo>
                  <a:pt x="1979726" y="0"/>
                </a:lnTo>
                <a:lnTo>
                  <a:pt x="1979726" y="1343739"/>
                </a:lnTo>
                <a:lnTo>
                  <a:pt x="0" y="1343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92997" y="4288896"/>
            <a:ext cx="1159855" cy="1014873"/>
          </a:xfrm>
          <a:custGeom>
            <a:avLst/>
            <a:gdLst/>
            <a:ahLst/>
            <a:cxnLst/>
            <a:rect r="r" b="b" t="t" l="l"/>
            <a:pathLst>
              <a:path h="1014873" w="1159855">
                <a:moveTo>
                  <a:pt x="0" y="0"/>
                </a:moveTo>
                <a:lnTo>
                  <a:pt x="1159855" y="0"/>
                </a:lnTo>
                <a:lnTo>
                  <a:pt x="1159855" y="1014873"/>
                </a:lnTo>
                <a:lnTo>
                  <a:pt x="0" y="10148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019175"/>
            <a:ext cx="7207401" cy="19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 spc="-19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Gestion Efficace des Ressources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8149" y="6286333"/>
            <a:ext cx="2454437" cy="2454437"/>
          </a:xfrm>
          <a:custGeom>
            <a:avLst/>
            <a:gdLst/>
            <a:ahLst/>
            <a:cxnLst/>
            <a:rect r="r" b="b" t="t" l="l"/>
            <a:pathLst>
              <a:path h="2454437" w="2454437">
                <a:moveTo>
                  <a:pt x="0" y="0"/>
                </a:moveTo>
                <a:lnTo>
                  <a:pt x="2454438" y="0"/>
                </a:lnTo>
                <a:lnTo>
                  <a:pt x="2454438" y="2454438"/>
                </a:lnTo>
                <a:lnTo>
                  <a:pt x="0" y="245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34774" y="3306078"/>
            <a:ext cx="2454437" cy="2454437"/>
          </a:xfrm>
          <a:custGeom>
            <a:avLst/>
            <a:gdLst/>
            <a:ahLst/>
            <a:cxnLst/>
            <a:rect r="r" b="b" t="t" l="l"/>
            <a:pathLst>
              <a:path h="2454437" w="2454437">
                <a:moveTo>
                  <a:pt x="0" y="0"/>
                </a:moveTo>
                <a:lnTo>
                  <a:pt x="2454438" y="0"/>
                </a:lnTo>
                <a:lnTo>
                  <a:pt x="2454438" y="2454438"/>
                </a:lnTo>
                <a:lnTo>
                  <a:pt x="0" y="245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3252" y="6471436"/>
            <a:ext cx="2084232" cy="2084232"/>
          </a:xfrm>
          <a:custGeom>
            <a:avLst/>
            <a:gdLst/>
            <a:ahLst/>
            <a:cxnLst/>
            <a:rect r="r" b="b" t="t" l="l"/>
            <a:pathLst>
              <a:path h="2084232" w="2084232">
                <a:moveTo>
                  <a:pt x="0" y="0"/>
                </a:moveTo>
                <a:lnTo>
                  <a:pt x="2084232" y="0"/>
                </a:lnTo>
                <a:lnTo>
                  <a:pt x="2084232" y="2084232"/>
                </a:lnTo>
                <a:lnTo>
                  <a:pt x="0" y="208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9877" y="3491181"/>
            <a:ext cx="2084232" cy="2084232"/>
          </a:xfrm>
          <a:custGeom>
            <a:avLst/>
            <a:gdLst/>
            <a:ahLst/>
            <a:cxnLst/>
            <a:rect r="r" b="b" t="t" l="l"/>
            <a:pathLst>
              <a:path h="2084232" w="2084232">
                <a:moveTo>
                  <a:pt x="0" y="0"/>
                </a:moveTo>
                <a:lnTo>
                  <a:pt x="2084232" y="0"/>
                </a:lnTo>
                <a:lnTo>
                  <a:pt x="2084232" y="2084232"/>
                </a:lnTo>
                <a:lnTo>
                  <a:pt x="0" y="208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1321" y="6579505"/>
            <a:ext cx="1868094" cy="1868094"/>
          </a:xfrm>
          <a:custGeom>
            <a:avLst/>
            <a:gdLst/>
            <a:ahLst/>
            <a:cxnLst/>
            <a:rect r="r" b="b" t="t" l="l"/>
            <a:pathLst>
              <a:path h="1868094" w="1868094">
                <a:moveTo>
                  <a:pt x="0" y="0"/>
                </a:moveTo>
                <a:lnTo>
                  <a:pt x="1868094" y="0"/>
                </a:lnTo>
                <a:lnTo>
                  <a:pt x="1868094" y="1868094"/>
                </a:lnTo>
                <a:lnTo>
                  <a:pt x="0" y="186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7946" y="3599250"/>
            <a:ext cx="1868094" cy="1868094"/>
          </a:xfrm>
          <a:custGeom>
            <a:avLst/>
            <a:gdLst/>
            <a:ahLst/>
            <a:cxnLst/>
            <a:rect r="r" b="b" t="t" l="l"/>
            <a:pathLst>
              <a:path h="1868094" w="1868094">
                <a:moveTo>
                  <a:pt x="0" y="0"/>
                </a:moveTo>
                <a:lnTo>
                  <a:pt x="1868094" y="0"/>
                </a:lnTo>
                <a:lnTo>
                  <a:pt x="1868094" y="1868094"/>
                </a:lnTo>
                <a:lnTo>
                  <a:pt x="0" y="186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08149" y="3306078"/>
            <a:ext cx="2454437" cy="2454437"/>
          </a:xfrm>
          <a:custGeom>
            <a:avLst/>
            <a:gdLst/>
            <a:ahLst/>
            <a:cxnLst/>
            <a:rect r="r" b="b" t="t" l="l"/>
            <a:pathLst>
              <a:path h="2454437" w="2454437">
                <a:moveTo>
                  <a:pt x="0" y="0"/>
                </a:moveTo>
                <a:lnTo>
                  <a:pt x="2454438" y="0"/>
                </a:lnTo>
                <a:lnTo>
                  <a:pt x="2454438" y="2454438"/>
                </a:lnTo>
                <a:lnTo>
                  <a:pt x="0" y="245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97914" y="6278489"/>
            <a:ext cx="2462282" cy="2462282"/>
          </a:xfrm>
          <a:custGeom>
            <a:avLst/>
            <a:gdLst/>
            <a:ahLst/>
            <a:cxnLst/>
            <a:rect r="r" b="b" t="t" l="l"/>
            <a:pathLst>
              <a:path h="2462282" w="2462282">
                <a:moveTo>
                  <a:pt x="0" y="0"/>
                </a:moveTo>
                <a:lnTo>
                  <a:pt x="2462281" y="0"/>
                </a:lnTo>
                <a:lnTo>
                  <a:pt x="2462281" y="2462282"/>
                </a:lnTo>
                <a:lnTo>
                  <a:pt x="0" y="246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93252" y="3491181"/>
            <a:ext cx="2084232" cy="2084232"/>
          </a:xfrm>
          <a:custGeom>
            <a:avLst/>
            <a:gdLst/>
            <a:ahLst/>
            <a:cxnLst/>
            <a:rect r="r" b="b" t="t" l="l"/>
            <a:pathLst>
              <a:path h="2084232" w="2084232">
                <a:moveTo>
                  <a:pt x="0" y="0"/>
                </a:moveTo>
                <a:lnTo>
                  <a:pt x="2084232" y="0"/>
                </a:lnTo>
                <a:lnTo>
                  <a:pt x="2084232" y="2084232"/>
                </a:lnTo>
                <a:lnTo>
                  <a:pt x="0" y="2084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83608" y="6464183"/>
            <a:ext cx="2090893" cy="2090893"/>
          </a:xfrm>
          <a:custGeom>
            <a:avLst/>
            <a:gdLst/>
            <a:ahLst/>
            <a:cxnLst/>
            <a:rect r="r" b="b" t="t" l="l"/>
            <a:pathLst>
              <a:path h="2090893" w="2090893">
                <a:moveTo>
                  <a:pt x="0" y="0"/>
                </a:moveTo>
                <a:lnTo>
                  <a:pt x="2090893" y="0"/>
                </a:lnTo>
                <a:lnTo>
                  <a:pt x="2090893" y="2090893"/>
                </a:lnTo>
                <a:lnTo>
                  <a:pt x="0" y="2090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01321" y="3599250"/>
            <a:ext cx="1868094" cy="1868094"/>
          </a:xfrm>
          <a:custGeom>
            <a:avLst/>
            <a:gdLst/>
            <a:ahLst/>
            <a:cxnLst/>
            <a:rect r="r" b="b" t="t" l="l"/>
            <a:pathLst>
              <a:path h="1868094" w="1868094">
                <a:moveTo>
                  <a:pt x="0" y="0"/>
                </a:moveTo>
                <a:lnTo>
                  <a:pt x="1868094" y="0"/>
                </a:lnTo>
                <a:lnTo>
                  <a:pt x="1868094" y="1868094"/>
                </a:lnTo>
                <a:lnTo>
                  <a:pt x="0" y="186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92022" y="6572597"/>
            <a:ext cx="1874065" cy="1874065"/>
          </a:xfrm>
          <a:custGeom>
            <a:avLst/>
            <a:gdLst/>
            <a:ahLst/>
            <a:cxnLst/>
            <a:rect r="r" b="b" t="t" l="l"/>
            <a:pathLst>
              <a:path h="1874065" w="1874065">
                <a:moveTo>
                  <a:pt x="0" y="0"/>
                </a:moveTo>
                <a:lnTo>
                  <a:pt x="1874065" y="0"/>
                </a:lnTo>
                <a:lnTo>
                  <a:pt x="1874065" y="1874065"/>
                </a:lnTo>
                <a:lnTo>
                  <a:pt x="0" y="187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052706" y="3883186"/>
            <a:ext cx="1165324" cy="1300222"/>
          </a:xfrm>
          <a:custGeom>
            <a:avLst/>
            <a:gdLst/>
            <a:ahLst/>
            <a:cxnLst/>
            <a:rect r="r" b="b" t="t" l="l"/>
            <a:pathLst>
              <a:path h="1300222" w="1165324">
                <a:moveTo>
                  <a:pt x="0" y="0"/>
                </a:moveTo>
                <a:lnTo>
                  <a:pt x="1165324" y="0"/>
                </a:lnTo>
                <a:lnTo>
                  <a:pt x="1165324" y="1300222"/>
                </a:lnTo>
                <a:lnTo>
                  <a:pt x="0" y="1300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804077" y="3883186"/>
            <a:ext cx="1315832" cy="1131615"/>
          </a:xfrm>
          <a:custGeom>
            <a:avLst/>
            <a:gdLst/>
            <a:ahLst/>
            <a:cxnLst/>
            <a:rect r="r" b="b" t="t" l="l"/>
            <a:pathLst>
              <a:path h="1131615" w="1315832">
                <a:moveTo>
                  <a:pt x="0" y="0"/>
                </a:moveTo>
                <a:lnTo>
                  <a:pt x="1315832" y="0"/>
                </a:lnTo>
                <a:lnTo>
                  <a:pt x="1315832" y="1131615"/>
                </a:lnTo>
                <a:lnTo>
                  <a:pt x="0" y="11316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037066" y="6921563"/>
            <a:ext cx="1183977" cy="1183977"/>
          </a:xfrm>
          <a:custGeom>
            <a:avLst/>
            <a:gdLst/>
            <a:ahLst/>
            <a:cxnLst/>
            <a:rect r="r" b="b" t="t" l="l"/>
            <a:pathLst>
              <a:path h="1183977" w="1183977">
                <a:moveTo>
                  <a:pt x="0" y="0"/>
                </a:moveTo>
                <a:lnTo>
                  <a:pt x="1183977" y="0"/>
                </a:lnTo>
                <a:lnTo>
                  <a:pt x="1183977" y="1183978"/>
                </a:lnTo>
                <a:lnTo>
                  <a:pt x="0" y="11839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938408" y="6767142"/>
            <a:ext cx="1393920" cy="1492820"/>
          </a:xfrm>
          <a:custGeom>
            <a:avLst/>
            <a:gdLst/>
            <a:ahLst/>
            <a:cxnLst/>
            <a:rect r="r" b="b" t="t" l="l"/>
            <a:pathLst>
              <a:path h="1492820" w="1393920">
                <a:moveTo>
                  <a:pt x="0" y="0"/>
                </a:moveTo>
                <a:lnTo>
                  <a:pt x="1393920" y="0"/>
                </a:lnTo>
                <a:lnTo>
                  <a:pt x="1393920" y="1492820"/>
                </a:lnTo>
                <a:lnTo>
                  <a:pt x="0" y="14928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519380" y="3517285"/>
            <a:ext cx="5493351" cy="202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4645" spc="-13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Stratégie d'atténuation des risques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2243" y="3845898"/>
            <a:ext cx="4752006" cy="136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49"/>
              </a:lnSpc>
            </a:pPr>
            <a:r>
              <a:rPr lang="en-US" b="true" sz="4645" spc="-13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Estimation coût et délai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19380" y="7149961"/>
            <a:ext cx="5510907" cy="71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4654" spc="-13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Qualité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0898" y="7128644"/>
            <a:ext cx="5493351" cy="7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49"/>
              </a:lnSpc>
            </a:pPr>
            <a:r>
              <a:rPr lang="en-US" b="true" sz="4645" spc="-13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Cohérence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Prévisibilité et Contrôle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20999">
            <a:off x="12455024" y="-1230096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6"/>
                </a:lnTo>
                <a:lnTo>
                  <a:pt x="0" y="217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269646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4800" y="4755696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3518" y="4755696"/>
            <a:ext cx="4275117" cy="4114800"/>
          </a:xfrm>
          <a:custGeom>
            <a:avLst/>
            <a:gdLst/>
            <a:ahLst/>
            <a:cxnLst/>
            <a:rect r="r" b="b" t="t" l="l"/>
            <a:pathLst>
              <a:path h="4114800" w="4275117">
                <a:moveTo>
                  <a:pt x="0" y="0"/>
                </a:moveTo>
                <a:lnTo>
                  <a:pt x="4275117" y="0"/>
                </a:lnTo>
                <a:lnTo>
                  <a:pt x="42751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1967" y="2655530"/>
            <a:ext cx="1860955" cy="1918511"/>
          </a:xfrm>
          <a:custGeom>
            <a:avLst/>
            <a:gdLst/>
            <a:ahLst/>
            <a:cxnLst/>
            <a:rect r="r" b="b" t="t" l="l"/>
            <a:pathLst>
              <a:path h="1918511" w="1860955">
                <a:moveTo>
                  <a:pt x="0" y="0"/>
                </a:moveTo>
                <a:lnTo>
                  <a:pt x="1860956" y="0"/>
                </a:lnTo>
                <a:lnTo>
                  <a:pt x="1860956" y="1918511"/>
                </a:lnTo>
                <a:lnTo>
                  <a:pt x="0" y="1918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84851" y="7873704"/>
            <a:ext cx="2106977" cy="1630273"/>
          </a:xfrm>
          <a:custGeom>
            <a:avLst/>
            <a:gdLst/>
            <a:ahLst/>
            <a:cxnLst/>
            <a:rect r="r" b="b" t="t" l="l"/>
            <a:pathLst>
              <a:path h="1630273" w="2106977">
                <a:moveTo>
                  <a:pt x="0" y="0"/>
                </a:moveTo>
                <a:lnTo>
                  <a:pt x="2106977" y="0"/>
                </a:lnTo>
                <a:lnTo>
                  <a:pt x="2106977" y="1630274"/>
                </a:lnTo>
                <a:lnTo>
                  <a:pt x="0" y="1630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 et Cohésion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02057">
            <a:off x="12407590" y="-1133853"/>
            <a:ext cx="6240735" cy="2176456"/>
          </a:xfrm>
          <a:custGeom>
            <a:avLst/>
            <a:gdLst/>
            <a:ahLst/>
            <a:cxnLst/>
            <a:rect r="r" b="b" t="t" l="l"/>
            <a:pathLst>
              <a:path h="2176456" w="6240735">
                <a:moveTo>
                  <a:pt x="0" y="0"/>
                </a:moveTo>
                <a:lnTo>
                  <a:pt x="6240735" y="0"/>
                </a:lnTo>
                <a:lnTo>
                  <a:pt x="6240735" y="2176457"/>
                </a:lnTo>
                <a:lnTo>
                  <a:pt x="0" y="217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01626">
            <a:off x="-440482" y="-1192452"/>
            <a:ext cx="6576787" cy="2293655"/>
          </a:xfrm>
          <a:custGeom>
            <a:avLst/>
            <a:gdLst/>
            <a:ahLst/>
            <a:cxnLst/>
            <a:rect r="r" b="b" t="t" l="l"/>
            <a:pathLst>
              <a:path h="2293655" w="6576787">
                <a:moveTo>
                  <a:pt x="0" y="2293655"/>
                </a:moveTo>
                <a:lnTo>
                  <a:pt x="6576787" y="2293655"/>
                </a:lnTo>
                <a:lnTo>
                  <a:pt x="6576787" y="0"/>
                </a:lnTo>
                <a:lnTo>
                  <a:pt x="0" y="0"/>
                </a:lnTo>
                <a:lnTo>
                  <a:pt x="0" y="22936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3650" y="2776541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35086" y="4332712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4924" y="4332712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49053" y="6856926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73267" y="6856926"/>
            <a:ext cx="2524214" cy="2524214"/>
          </a:xfrm>
          <a:custGeom>
            <a:avLst/>
            <a:gdLst/>
            <a:ahLst/>
            <a:cxnLst/>
            <a:rect r="r" b="b" t="t" l="l"/>
            <a:pathLst>
              <a:path h="2524214" w="2524214">
                <a:moveTo>
                  <a:pt x="0" y="0"/>
                </a:moveTo>
                <a:lnTo>
                  <a:pt x="2524214" y="0"/>
                </a:lnTo>
                <a:lnTo>
                  <a:pt x="2524214" y="2524214"/>
                </a:lnTo>
                <a:lnTo>
                  <a:pt x="0" y="252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34015" y="2966906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25451" y="4523077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75288" y="4523077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5" y="0"/>
                </a:lnTo>
                <a:lnTo>
                  <a:pt x="2143485" y="2143484"/>
                </a:lnTo>
                <a:lnTo>
                  <a:pt x="0" y="214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39418" y="7047291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63632" y="7047291"/>
            <a:ext cx="2143484" cy="2143484"/>
          </a:xfrm>
          <a:custGeom>
            <a:avLst/>
            <a:gdLst/>
            <a:ahLst/>
            <a:cxnLst/>
            <a:rect r="r" b="b" t="t" l="l"/>
            <a:pathLst>
              <a:path h="2143484" w="2143484">
                <a:moveTo>
                  <a:pt x="0" y="0"/>
                </a:moveTo>
                <a:lnTo>
                  <a:pt x="2143484" y="0"/>
                </a:lnTo>
                <a:lnTo>
                  <a:pt x="2143484" y="2143485"/>
                </a:lnTo>
                <a:lnTo>
                  <a:pt x="0" y="214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45156" y="3078047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6592" y="4634218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86430" y="4634218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50559" y="7158432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74773" y="7158432"/>
            <a:ext cx="1921202" cy="1921202"/>
          </a:xfrm>
          <a:custGeom>
            <a:avLst/>
            <a:gdLst/>
            <a:ahLst/>
            <a:cxnLst/>
            <a:rect r="r" b="b" t="t" l="l"/>
            <a:pathLst>
              <a:path h="1921202" w="1921202">
                <a:moveTo>
                  <a:pt x="0" y="0"/>
                </a:moveTo>
                <a:lnTo>
                  <a:pt x="1921202" y="0"/>
                </a:lnTo>
                <a:lnTo>
                  <a:pt x="1921202" y="1921202"/>
                </a:lnTo>
                <a:lnTo>
                  <a:pt x="0" y="1921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28078" y="2777103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23218" y="2872243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78764" y="2927789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728078" y="4095384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6"/>
                </a:lnTo>
                <a:lnTo>
                  <a:pt x="0" y="126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823218" y="4190524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878764" y="4246070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4"/>
                </a:lnTo>
                <a:lnTo>
                  <a:pt x="0" y="9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728078" y="5413666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823218" y="5508806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878764" y="5564352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728078" y="6731948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823218" y="6827088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878764" y="6882634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728078" y="8050229"/>
            <a:ext cx="1261545" cy="1261545"/>
          </a:xfrm>
          <a:custGeom>
            <a:avLst/>
            <a:gdLst/>
            <a:ahLst/>
            <a:cxnLst/>
            <a:rect r="r" b="b" t="t" l="l"/>
            <a:pathLst>
              <a:path h="1261545" w="1261545">
                <a:moveTo>
                  <a:pt x="0" y="0"/>
                </a:moveTo>
                <a:lnTo>
                  <a:pt x="1261546" y="0"/>
                </a:lnTo>
                <a:lnTo>
                  <a:pt x="1261546" y="1261546"/>
                </a:lnTo>
                <a:lnTo>
                  <a:pt x="0" y="126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823218" y="8145369"/>
            <a:ext cx="1071265" cy="1071265"/>
          </a:xfrm>
          <a:custGeom>
            <a:avLst/>
            <a:gdLst/>
            <a:ahLst/>
            <a:cxnLst/>
            <a:rect r="r" b="b" t="t" l="l"/>
            <a:pathLst>
              <a:path h="1071265" w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78764" y="8200915"/>
            <a:ext cx="960173" cy="960173"/>
          </a:xfrm>
          <a:custGeom>
            <a:avLst/>
            <a:gdLst/>
            <a:ahLst/>
            <a:cxnLst/>
            <a:rect r="r" b="b" t="t" l="l"/>
            <a:pathLst>
              <a:path h="960173" w="960173">
                <a:moveTo>
                  <a:pt x="0" y="0"/>
                </a:moveTo>
                <a:lnTo>
                  <a:pt x="960174" y="0"/>
                </a:lnTo>
                <a:lnTo>
                  <a:pt x="960174" y="960174"/>
                </a:lnTo>
                <a:lnTo>
                  <a:pt x="0" y="960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158673" y="3345452"/>
            <a:ext cx="1304315" cy="1304315"/>
          </a:xfrm>
          <a:custGeom>
            <a:avLst/>
            <a:gdLst/>
            <a:ahLst/>
            <a:cxnLst/>
            <a:rect r="r" b="b" t="t" l="l"/>
            <a:pathLst>
              <a:path h="1304315" w="1304315">
                <a:moveTo>
                  <a:pt x="0" y="0"/>
                </a:moveTo>
                <a:lnTo>
                  <a:pt x="1304315" y="0"/>
                </a:lnTo>
                <a:lnTo>
                  <a:pt x="1304315" y="1304315"/>
                </a:lnTo>
                <a:lnTo>
                  <a:pt x="0" y="13043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199889" y="4885488"/>
            <a:ext cx="1094283" cy="1300782"/>
          </a:xfrm>
          <a:custGeom>
            <a:avLst/>
            <a:gdLst/>
            <a:ahLst/>
            <a:cxnLst/>
            <a:rect r="r" b="b" t="t" l="l"/>
            <a:pathLst>
              <a:path h="1300782" w="1094283">
                <a:moveTo>
                  <a:pt x="0" y="0"/>
                </a:moveTo>
                <a:lnTo>
                  <a:pt x="1094283" y="0"/>
                </a:lnTo>
                <a:lnTo>
                  <a:pt x="1094283" y="1300782"/>
                </a:lnTo>
                <a:lnTo>
                  <a:pt x="0" y="13007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439339" y="4969784"/>
            <a:ext cx="1250071" cy="1250071"/>
          </a:xfrm>
          <a:custGeom>
            <a:avLst/>
            <a:gdLst/>
            <a:ahLst/>
            <a:cxnLst/>
            <a:rect r="r" b="b" t="t" l="l"/>
            <a:pathLst>
              <a:path h="1250071" w="1250071">
                <a:moveTo>
                  <a:pt x="0" y="0"/>
                </a:moveTo>
                <a:lnTo>
                  <a:pt x="1250071" y="0"/>
                </a:lnTo>
                <a:lnTo>
                  <a:pt x="1250071" y="1250071"/>
                </a:lnTo>
                <a:lnTo>
                  <a:pt x="0" y="12500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961574" y="7469448"/>
            <a:ext cx="1299172" cy="1299172"/>
          </a:xfrm>
          <a:custGeom>
            <a:avLst/>
            <a:gdLst/>
            <a:ahLst/>
            <a:cxnLst/>
            <a:rect r="r" b="b" t="t" l="l"/>
            <a:pathLst>
              <a:path h="1299172" w="1299172">
                <a:moveTo>
                  <a:pt x="0" y="0"/>
                </a:moveTo>
                <a:lnTo>
                  <a:pt x="1299172" y="0"/>
                </a:lnTo>
                <a:lnTo>
                  <a:pt x="1299172" y="1299171"/>
                </a:lnTo>
                <a:lnTo>
                  <a:pt x="0" y="12991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458329" y="7522134"/>
            <a:ext cx="1354089" cy="1056190"/>
          </a:xfrm>
          <a:custGeom>
            <a:avLst/>
            <a:gdLst/>
            <a:ahLst/>
            <a:cxnLst/>
            <a:rect r="r" b="b" t="t" l="l"/>
            <a:pathLst>
              <a:path h="1056190" w="1354089">
                <a:moveTo>
                  <a:pt x="0" y="0"/>
                </a:moveTo>
                <a:lnTo>
                  <a:pt x="1354090" y="0"/>
                </a:lnTo>
                <a:lnTo>
                  <a:pt x="1354090" y="1056190"/>
                </a:lnTo>
                <a:lnTo>
                  <a:pt x="0" y="1056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707632" y="5110390"/>
            <a:ext cx="2253340" cy="2253340"/>
          </a:xfrm>
          <a:custGeom>
            <a:avLst/>
            <a:gdLst/>
            <a:ahLst/>
            <a:cxnLst/>
            <a:rect r="r" b="b" t="t" l="l"/>
            <a:pathLst>
              <a:path h="2253340" w="2253340">
                <a:moveTo>
                  <a:pt x="0" y="0"/>
                </a:moveTo>
                <a:lnTo>
                  <a:pt x="2253339" y="0"/>
                </a:lnTo>
                <a:lnTo>
                  <a:pt x="2253339" y="2253340"/>
                </a:lnTo>
                <a:lnTo>
                  <a:pt x="0" y="22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877568" y="5280327"/>
            <a:ext cx="1913466" cy="1913466"/>
          </a:xfrm>
          <a:custGeom>
            <a:avLst/>
            <a:gdLst/>
            <a:ahLst/>
            <a:cxnLst/>
            <a:rect r="r" b="b" t="t" l="l"/>
            <a:pathLst>
              <a:path h="1913466" w="1913466">
                <a:moveTo>
                  <a:pt x="0" y="0"/>
                </a:moveTo>
                <a:lnTo>
                  <a:pt x="1913466" y="0"/>
                </a:lnTo>
                <a:lnTo>
                  <a:pt x="1913466" y="1913466"/>
                </a:lnTo>
                <a:lnTo>
                  <a:pt x="0" y="19134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976783" y="5379541"/>
            <a:ext cx="1715037" cy="1715037"/>
          </a:xfrm>
          <a:custGeom>
            <a:avLst/>
            <a:gdLst/>
            <a:ahLst/>
            <a:cxnLst/>
            <a:rect r="r" b="b" t="t" l="l"/>
            <a:pathLst>
              <a:path h="1715037" w="1715037">
                <a:moveTo>
                  <a:pt x="0" y="0"/>
                </a:moveTo>
                <a:lnTo>
                  <a:pt x="1715037" y="0"/>
                </a:lnTo>
                <a:lnTo>
                  <a:pt x="1715037" y="1715037"/>
                </a:lnTo>
                <a:lnTo>
                  <a:pt x="0" y="171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335469" y="5646448"/>
            <a:ext cx="997664" cy="1039233"/>
          </a:xfrm>
          <a:custGeom>
            <a:avLst/>
            <a:gdLst/>
            <a:ahLst/>
            <a:cxnLst/>
            <a:rect r="r" b="b" t="t" l="l"/>
            <a:pathLst>
              <a:path h="1039233" w="997664">
                <a:moveTo>
                  <a:pt x="0" y="0"/>
                </a:moveTo>
                <a:lnTo>
                  <a:pt x="997664" y="0"/>
                </a:lnTo>
                <a:lnTo>
                  <a:pt x="997664" y="1039233"/>
                </a:lnTo>
                <a:lnTo>
                  <a:pt x="0" y="1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0" y="1019175"/>
            <a:ext cx="18288000" cy="101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b="true" sz="6600" spc="-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Les Phases Clés du Modèle Waterfall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98751" y="3201546"/>
            <a:ext cx="6977115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Exigences système et logiciel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584507" y="4519828"/>
            <a:ext cx="3791359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584507" y="5843451"/>
            <a:ext cx="3791359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Mise en œuvre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368188" y="7156391"/>
            <a:ext cx="5007678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Tests / Validation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8700" y="8505884"/>
            <a:ext cx="7347166" cy="57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9"/>
              </a:lnSpc>
            </a:pPr>
            <a:r>
              <a:rPr lang="en-US" b="true" sz="3689" spc="-1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Déploiement / Maintenance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-1342907" y="10016500"/>
            <a:ext cx="20973813" cy="734301"/>
            <a:chOff x="0" y="0"/>
            <a:chExt cx="11607985" cy="406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1607985" cy="406400"/>
            </a:xfrm>
            <a:custGeom>
              <a:avLst/>
              <a:gdLst/>
              <a:ahLst/>
              <a:cxnLst/>
              <a:rect r="r" b="b" t="t" l="l"/>
              <a:pathLst>
                <a:path h="406400" w="11607985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06464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488624" y="10016500"/>
            <a:ext cx="13310752" cy="734301"/>
            <a:chOff x="0" y="0"/>
            <a:chExt cx="7366854" cy="406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366853" cy="406400"/>
            </a:xfrm>
            <a:custGeom>
              <a:avLst/>
              <a:gdLst/>
              <a:ahLst/>
              <a:cxnLst/>
              <a:rect r="r" b="b" t="t" l="l"/>
              <a:pathLst>
                <a:path h="406400" w="7366853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E8388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131384" y="10016500"/>
            <a:ext cx="10025232" cy="734301"/>
            <a:chOff x="0" y="0"/>
            <a:chExt cx="5548478" cy="406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548478" cy="406400"/>
            </a:xfrm>
            <a:custGeom>
              <a:avLst/>
              <a:gdLst/>
              <a:ahLst/>
              <a:cxnLst/>
              <a:rect r="r" b="b" t="t" l="l"/>
              <a:pathLst>
                <a:path h="406400" w="5548478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B034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DAGRLpIEmVs</dc:identifier>
  <dcterms:modified xsi:type="dcterms:W3CDTF">2011-08-01T06:04:30Z</dcterms:modified>
  <cp:revision>1</cp:revision>
  <dc:title>NovaFund</dc:title>
</cp:coreProperties>
</file>